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8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1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1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1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2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0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6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2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16C6-4E88-4B50-8923-42EF6A060969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5E31E-3C06-4CF3-8AE5-5B989C0FD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4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7FE4B4-0F91-4C5C-915A-DD9048C9A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566" y="1223009"/>
            <a:ext cx="8052983" cy="48638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550737-AC09-49CD-A37B-C0D46A5669B1}"/>
              </a:ext>
            </a:extLst>
          </p:cNvPr>
          <p:cNvSpPr txBox="1"/>
          <p:nvPr/>
        </p:nvSpPr>
        <p:spPr>
          <a:xfrm>
            <a:off x="5553280" y="1223009"/>
            <a:ext cx="341926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my Alteryx Results.</a:t>
            </a:r>
          </a:p>
          <a:p>
            <a:r>
              <a:rPr lang="en-US" dirty="0"/>
              <a:t>I want to Append the fields</a:t>
            </a:r>
          </a:p>
          <a:p>
            <a:r>
              <a:rPr lang="en-US" dirty="0"/>
              <a:t>Into the Microsoft Table below.</a:t>
            </a:r>
          </a:p>
          <a:p>
            <a:r>
              <a:rPr lang="en-US" dirty="0"/>
              <a:t> I need a way to map the fields</a:t>
            </a:r>
          </a:p>
          <a:p>
            <a:r>
              <a:rPr lang="en-US" dirty="0"/>
              <a:t>and append each line from Alteryx</a:t>
            </a:r>
          </a:p>
          <a:p>
            <a:r>
              <a:rPr lang="en-US" dirty="0"/>
              <a:t>as a new record.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034D64-E8AC-4854-999B-CAE99FA04D24}"/>
              </a:ext>
            </a:extLst>
          </p:cNvPr>
          <p:cNvCxnSpPr>
            <a:cxnSpLocks/>
          </p:cNvCxnSpPr>
          <p:nvPr/>
        </p:nvCxnSpPr>
        <p:spPr>
          <a:xfrm flipH="1">
            <a:off x="5063490" y="1991587"/>
            <a:ext cx="656826" cy="3172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348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Crouch, Sonia</dc:creator>
  <cp:lastModifiedBy>Crouch, Sonia</cp:lastModifiedBy>
  <cp:revision>1</cp:revision>
  <dcterms:created xsi:type="dcterms:W3CDTF">2018-08-07T20:37:33Z</dcterms:created>
  <dcterms:modified xsi:type="dcterms:W3CDTF">2018-08-07T20:40:26Z</dcterms:modified>
</cp:coreProperties>
</file>