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>
      <p:cViewPr varScale="1">
        <p:scale>
          <a:sx n="125" d="100"/>
          <a:sy n="125" d="100"/>
        </p:scale>
        <p:origin x="1498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0256-A1CB-4F00-90AA-E7FD18AD12DB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869-6127-41CD-87BA-A95A75586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0256-A1CB-4F00-90AA-E7FD18AD12DB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869-6127-41CD-87BA-A95A75586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0256-A1CB-4F00-90AA-E7FD18AD12DB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869-6127-41CD-87BA-A95A75586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F0256-A1CB-4F00-90AA-E7FD18AD12DB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99869-6127-41CD-87BA-A95A755865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4626f8d4039e0ca9a9024aaad9f3047.png" descr="e4626f8d4039e0ca9a9024aaad9f3047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539" y="8890"/>
            <a:ext cx="4559300" cy="5529779"/>
          </a:xfrm>
          <a:prstGeom prst="rect">
            <a:avLst/>
          </a:prstGeom>
        </p:spPr>
      </p:pic>
      <p:pic>
        <p:nvPicPr>
          <p:cNvPr id="2" name="98261e64873083b76d420a3ff136415e.png" descr="98261e64873083b76d420a3ff136415e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" y="8890"/>
            <a:ext cx="4559300" cy="552977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jamie</dc:creator>
  <dc:description>SRC Composer Report</dc:description>
  <cp:lastModifiedBy>Jamie Laird</cp:lastModifiedBy>
  <cp:revision>1</cp:revision>
  <dcterms:modified xsi:type="dcterms:W3CDTF">2021-02-21T17:52:09Z</dcterms:modified>
</cp:coreProperties>
</file>