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00" r:id="rId1"/>
  </p:sldMasterIdLst>
  <p:notesMasterIdLst>
    <p:notesMasterId r:id="rId42"/>
  </p:notesMasterIdLst>
  <p:handoutMasterIdLst>
    <p:handoutMasterId r:id="rId43"/>
  </p:handoutMasterIdLst>
  <p:sldIdLst>
    <p:sldId id="515" r:id="rId2"/>
    <p:sldId id="368" r:id="rId3"/>
    <p:sldId id="504" r:id="rId4"/>
    <p:sldId id="481" r:id="rId5"/>
    <p:sldId id="505" r:id="rId6"/>
    <p:sldId id="506" r:id="rId7"/>
    <p:sldId id="507" r:id="rId8"/>
    <p:sldId id="508" r:id="rId9"/>
    <p:sldId id="509" r:id="rId10"/>
    <p:sldId id="510" r:id="rId11"/>
    <p:sldId id="511" r:id="rId12"/>
    <p:sldId id="512" r:id="rId13"/>
    <p:sldId id="513" r:id="rId14"/>
    <p:sldId id="514" r:id="rId15"/>
    <p:sldId id="469" r:id="rId16"/>
    <p:sldId id="471" r:id="rId17"/>
    <p:sldId id="483" r:id="rId18"/>
    <p:sldId id="479" r:id="rId19"/>
    <p:sldId id="482" r:id="rId20"/>
    <p:sldId id="517" r:id="rId21"/>
    <p:sldId id="485" r:id="rId22"/>
    <p:sldId id="516" r:id="rId23"/>
    <p:sldId id="486" r:id="rId24"/>
    <p:sldId id="487" r:id="rId25"/>
    <p:sldId id="489" r:id="rId26"/>
    <p:sldId id="488" r:id="rId27"/>
    <p:sldId id="491" r:id="rId28"/>
    <p:sldId id="502" r:id="rId29"/>
    <p:sldId id="503" r:id="rId30"/>
    <p:sldId id="492" r:id="rId31"/>
    <p:sldId id="493" r:id="rId32"/>
    <p:sldId id="494" r:id="rId33"/>
    <p:sldId id="495" r:id="rId34"/>
    <p:sldId id="496" r:id="rId35"/>
    <p:sldId id="497" r:id="rId36"/>
    <p:sldId id="498" r:id="rId37"/>
    <p:sldId id="499" r:id="rId38"/>
    <p:sldId id="500" r:id="rId39"/>
    <p:sldId id="501" r:id="rId40"/>
    <p:sldId id="462" r:id="rId41"/>
  </p:sldIdLst>
  <p:sldSz cx="12188825"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408" userDrawn="1">
          <p15:clr>
            <a:srgbClr val="A4A3A4"/>
          </p15:clr>
        </p15:guide>
        <p15:guide id="2" pos="383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B1835"/>
    <a:srgbClr val="FFFFFF"/>
    <a:srgbClr val="0082CA"/>
    <a:srgbClr val="1DD89C"/>
    <a:srgbClr val="E4455D"/>
    <a:srgbClr val="003B54"/>
    <a:srgbClr val="005B7E"/>
    <a:srgbClr val="FEB8B6"/>
    <a:srgbClr val="0D6CBE"/>
    <a:srgbClr val="6AE6C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7A0532F-45B3-489B-89DF-9507C66D2C45}" v="818" dt="2018-12-12T05:02:55.1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068"/>
    <p:restoredTop sz="91225"/>
  </p:normalViewPr>
  <p:slideViewPr>
    <p:cSldViewPr snapToGrid="0" snapToObjects="1">
      <p:cViewPr varScale="1">
        <p:scale>
          <a:sx n="66" d="100"/>
          <a:sy n="66" d="100"/>
        </p:scale>
        <p:origin x="1182" y="60"/>
      </p:cViewPr>
      <p:guideLst>
        <p:guide orient="horz" pos="3408"/>
        <p:guide pos="3839"/>
      </p:guideLst>
    </p:cSldViewPr>
  </p:slideViewPr>
  <p:notesTextViewPr>
    <p:cViewPr>
      <p:scale>
        <a:sx n="3" d="2"/>
        <a:sy n="3" d="2"/>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48"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ck Hayden" userId="e1550255-12f6-4d41-b525-b37d41ab617d" providerId="ADAL" clId="{57A0532F-45B3-489B-89DF-9507C66D2C45}"/>
    <pc:docChg chg="undo custSel mod addSld delSld modSld sldOrd">
      <pc:chgData name="Nick Hayden" userId="e1550255-12f6-4d41-b525-b37d41ab617d" providerId="ADAL" clId="{57A0532F-45B3-489B-89DF-9507C66D2C45}" dt="2018-12-12T05:02:55.115" v="1668"/>
      <pc:docMkLst>
        <pc:docMk/>
      </pc:docMkLst>
      <pc:sldChg chg="del">
        <pc:chgData name="Nick Hayden" userId="e1550255-12f6-4d41-b525-b37d41ab617d" providerId="ADAL" clId="{57A0532F-45B3-489B-89DF-9507C66D2C45}" dt="2018-12-12T01:11:01.116" v="760" actId="2696"/>
        <pc:sldMkLst>
          <pc:docMk/>
          <pc:sldMk cId="21163136" sldId="347"/>
        </pc:sldMkLst>
      </pc:sldChg>
      <pc:sldChg chg="del">
        <pc:chgData name="Nick Hayden" userId="e1550255-12f6-4d41-b525-b37d41ab617d" providerId="ADAL" clId="{57A0532F-45B3-489B-89DF-9507C66D2C45}" dt="2018-12-12T01:11:01.099" v="759" actId="2696"/>
        <pc:sldMkLst>
          <pc:docMk/>
          <pc:sldMk cId="509437106" sldId="357"/>
        </pc:sldMkLst>
      </pc:sldChg>
      <pc:sldChg chg="modSp ord">
        <pc:chgData name="Nick Hayden" userId="e1550255-12f6-4d41-b525-b37d41ab617d" providerId="ADAL" clId="{57A0532F-45B3-489B-89DF-9507C66D2C45}" dt="2018-12-12T03:15:24.230" v="866"/>
        <pc:sldMkLst>
          <pc:docMk/>
          <pc:sldMk cId="1041086512" sldId="368"/>
        </pc:sldMkLst>
        <pc:spChg chg="mod">
          <ac:chgData name="Nick Hayden" userId="e1550255-12f6-4d41-b525-b37d41ab617d" providerId="ADAL" clId="{57A0532F-45B3-489B-89DF-9507C66D2C45}" dt="2018-12-12T03:15:24.230" v="866"/>
          <ac:spMkLst>
            <pc:docMk/>
            <pc:sldMk cId="1041086512" sldId="368"/>
            <ac:spMk id="3" creationId="{00000000-0000-0000-0000-000000000000}"/>
          </ac:spMkLst>
        </pc:spChg>
      </pc:sldChg>
      <pc:sldChg chg="del">
        <pc:chgData name="Nick Hayden" userId="e1550255-12f6-4d41-b525-b37d41ab617d" providerId="ADAL" clId="{57A0532F-45B3-489B-89DF-9507C66D2C45}" dt="2018-12-12T01:11:10.286" v="768" actId="2696"/>
        <pc:sldMkLst>
          <pc:docMk/>
          <pc:sldMk cId="438743236" sldId="376"/>
        </pc:sldMkLst>
      </pc:sldChg>
      <pc:sldChg chg="del">
        <pc:chgData name="Nick Hayden" userId="e1550255-12f6-4d41-b525-b37d41ab617d" providerId="ADAL" clId="{57A0532F-45B3-489B-89DF-9507C66D2C45}" dt="2018-12-12T01:11:10.228" v="765" actId="2696"/>
        <pc:sldMkLst>
          <pc:docMk/>
          <pc:sldMk cId="1471090814" sldId="383"/>
        </pc:sldMkLst>
      </pc:sldChg>
      <pc:sldChg chg="del">
        <pc:chgData name="Nick Hayden" userId="e1550255-12f6-4d41-b525-b37d41ab617d" providerId="ADAL" clId="{57A0532F-45B3-489B-89DF-9507C66D2C45}" dt="2018-12-12T01:11:10.240" v="766" actId="2696"/>
        <pc:sldMkLst>
          <pc:docMk/>
          <pc:sldMk cId="2055569784" sldId="388"/>
        </pc:sldMkLst>
      </pc:sldChg>
      <pc:sldChg chg="del">
        <pc:chgData name="Nick Hayden" userId="e1550255-12f6-4d41-b525-b37d41ab617d" providerId="ADAL" clId="{57A0532F-45B3-489B-89DF-9507C66D2C45}" dt="2018-12-12T01:11:10.305" v="769" actId="2696"/>
        <pc:sldMkLst>
          <pc:docMk/>
          <pc:sldMk cId="984322128" sldId="400"/>
        </pc:sldMkLst>
      </pc:sldChg>
      <pc:sldChg chg="del">
        <pc:chgData name="Nick Hayden" userId="e1550255-12f6-4d41-b525-b37d41ab617d" providerId="ADAL" clId="{57A0532F-45B3-489B-89DF-9507C66D2C45}" dt="2018-12-12T01:11:10.264" v="767" actId="2696"/>
        <pc:sldMkLst>
          <pc:docMk/>
          <pc:sldMk cId="497388132" sldId="401"/>
        </pc:sldMkLst>
      </pc:sldChg>
      <pc:sldChg chg="del">
        <pc:chgData name="Nick Hayden" userId="e1550255-12f6-4d41-b525-b37d41ab617d" providerId="ADAL" clId="{57A0532F-45B3-489B-89DF-9507C66D2C45}" dt="2018-12-12T01:11:01.226" v="764" actId="2696"/>
        <pc:sldMkLst>
          <pc:docMk/>
          <pc:sldMk cId="116369676" sldId="411"/>
        </pc:sldMkLst>
      </pc:sldChg>
      <pc:sldChg chg="del">
        <pc:chgData name="Nick Hayden" userId="e1550255-12f6-4d41-b525-b37d41ab617d" providerId="ADAL" clId="{57A0532F-45B3-489B-89DF-9507C66D2C45}" dt="2018-12-12T01:11:01.204" v="763" actId="2696"/>
        <pc:sldMkLst>
          <pc:docMk/>
          <pc:sldMk cId="1913809010" sldId="426"/>
        </pc:sldMkLst>
      </pc:sldChg>
      <pc:sldChg chg="del">
        <pc:chgData name="Nick Hayden" userId="e1550255-12f6-4d41-b525-b37d41ab617d" providerId="ADAL" clId="{57A0532F-45B3-489B-89DF-9507C66D2C45}" dt="2018-12-12T01:11:01.173" v="762" actId="2696"/>
        <pc:sldMkLst>
          <pc:docMk/>
          <pc:sldMk cId="823078170" sldId="427"/>
        </pc:sldMkLst>
      </pc:sldChg>
      <pc:sldChg chg="del">
        <pc:chgData name="Nick Hayden" userId="e1550255-12f6-4d41-b525-b37d41ab617d" providerId="ADAL" clId="{57A0532F-45B3-489B-89DF-9507C66D2C45}" dt="2018-12-12T01:11:01.141" v="761" actId="2696"/>
        <pc:sldMkLst>
          <pc:docMk/>
          <pc:sldMk cId="1336103268" sldId="428"/>
        </pc:sldMkLst>
      </pc:sldChg>
      <pc:sldChg chg="modSp">
        <pc:chgData name="Nick Hayden" userId="e1550255-12f6-4d41-b525-b37d41ab617d" providerId="ADAL" clId="{57A0532F-45B3-489B-89DF-9507C66D2C45}" dt="2018-12-12T00:51:46.674" v="348" actId="20577"/>
        <pc:sldMkLst>
          <pc:docMk/>
          <pc:sldMk cId="847047747" sldId="436"/>
        </pc:sldMkLst>
        <pc:spChg chg="mod">
          <ac:chgData name="Nick Hayden" userId="e1550255-12f6-4d41-b525-b37d41ab617d" providerId="ADAL" clId="{57A0532F-45B3-489B-89DF-9507C66D2C45}" dt="2018-12-12T00:51:29.089" v="319" actId="20577"/>
          <ac:spMkLst>
            <pc:docMk/>
            <pc:sldMk cId="847047747" sldId="436"/>
            <ac:spMk id="2" creationId="{00000000-0000-0000-0000-000000000000}"/>
          </ac:spMkLst>
        </pc:spChg>
        <pc:spChg chg="mod">
          <ac:chgData name="Nick Hayden" userId="e1550255-12f6-4d41-b525-b37d41ab617d" providerId="ADAL" clId="{57A0532F-45B3-489B-89DF-9507C66D2C45}" dt="2018-12-12T00:51:46.674" v="348" actId="20577"/>
          <ac:spMkLst>
            <pc:docMk/>
            <pc:sldMk cId="847047747" sldId="436"/>
            <ac:spMk id="3" creationId="{00000000-0000-0000-0000-000000000000}"/>
          </ac:spMkLst>
        </pc:spChg>
      </pc:sldChg>
      <pc:sldChg chg="del">
        <pc:chgData name="Nick Hayden" userId="e1550255-12f6-4d41-b525-b37d41ab617d" providerId="ADAL" clId="{57A0532F-45B3-489B-89DF-9507C66D2C45}" dt="2018-12-12T01:10:18.516" v="758" actId="2696"/>
        <pc:sldMkLst>
          <pc:docMk/>
          <pc:sldMk cId="3046225146" sldId="448"/>
        </pc:sldMkLst>
      </pc:sldChg>
      <pc:sldChg chg="addSp delSp modSp">
        <pc:chgData name="Nick Hayden" userId="e1550255-12f6-4d41-b525-b37d41ab617d" providerId="ADAL" clId="{57A0532F-45B3-489B-89DF-9507C66D2C45}" dt="2018-12-12T03:56:29.121" v="1010" actId="14826"/>
        <pc:sldMkLst>
          <pc:docMk/>
          <pc:sldMk cId="2800759891" sldId="453"/>
        </pc:sldMkLst>
        <pc:spChg chg="mod">
          <ac:chgData name="Nick Hayden" userId="e1550255-12f6-4d41-b525-b37d41ab617d" providerId="ADAL" clId="{57A0532F-45B3-489B-89DF-9507C66D2C45}" dt="2018-12-12T03:53:29.572" v="1008" actId="207"/>
          <ac:spMkLst>
            <pc:docMk/>
            <pc:sldMk cId="2800759891" sldId="453"/>
            <ac:spMk id="13" creationId="{C86D2C75-69DF-4A06-A60C-EDF56C9EEA0E}"/>
          </ac:spMkLst>
        </pc:spChg>
        <pc:spChg chg="del">
          <ac:chgData name="Nick Hayden" userId="e1550255-12f6-4d41-b525-b37d41ab617d" providerId="ADAL" clId="{57A0532F-45B3-489B-89DF-9507C66D2C45}" dt="2018-12-12T01:04:14.292" v="516" actId="478"/>
          <ac:spMkLst>
            <pc:docMk/>
            <pc:sldMk cId="2800759891" sldId="453"/>
            <ac:spMk id="14" creationId="{A145EDE8-84D8-4A41-980C-B73EA3982DE1}"/>
          </ac:spMkLst>
        </pc:spChg>
        <pc:picChg chg="mod">
          <ac:chgData name="Nick Hayden" userId="e1550255-12f6-4d41-b525-b37d41ab617d" providerId="ADAL" clId="{57A0532F-45B3-489B-89DF-9507C66D2C45}" dt="2018-12-12T03:56:29.121" v="1010" actId="14826"/>
          <ac:picMkLst>
            <pc:docMk/>
            <pc:sldMk cId="2800759891" sldId="453"/>
            <ac:picMk id="6" creationId="{B2FB12C5-F974-43F1-8AD1-ACC32F972FCF}"/>
          </ac:picMkLst>
        </pc:picChg>
        <pc:picChg chg="add">
          <ac:chgData name="Nick Hayden" userId="e1550255-12f6-4d41-b525-b37d41ab617d" providerId="ADAL" clId="{57A0532F-45B3-489B-89DF-9507C66D2C45}" dt="2018-12-12T03:56:06.928" v="1009"/>
          <ac:picMkLst>
            <pc:docMk/>
            <pc:sldMk cId="2800759891" sldId="453"/>
            <ac:picMk id="9" creationId="{11EA7A4E-C66E-45F4-BBE6-600462E2EA26}"/>
          </ac:picMkLst>
        </pc:picChg>
      </pc:sldChg>
      <pc:sldChg chg="addSp delSp modSp modNotesTx">
        <pc:chgData name="Nick Hayden" userId="e1550255-12f6-4d41-b525-b37d41ab617d" providerId="ADAL" clId="{57A0532F-45B3-489B-89DF-9507C66D2C45}" dt="2018-12-12T00:59:30.639" v="477" actId="207"/>
        <pc:sldMkLst>
          <pc:docMk/>
          <pc:sldMk cId="1970167250" sldId="455"/>
        </pc:sldMkLst>
        <pc:spChg chg="mod">
          <ac:chgData name="Nick Hayden" userId="e1550255-12f6-4d41-b525-b37d41ab617d" providerId="ADAL" clId="{57A0532F-45B3-489B-89DF-9507C66D2C45}" dt="2018-12-12T00:50:21.387" v="259" actId="14100"/>
          <ac:spMkLst>
            <pc:docMk/>
            <pc:sldMk cId="1970167250" sldId="455"/>
            <ac:spMk id="2" creationId="{87351902-6DAE-487F-93FB-5981444EA1CC}"/>
          </ac:spMkLst>
        </pc:spChg>
        <pc:spChg chg="del mod">
          <ac:chgData name="Nick Hayden" userId="e1550255-12f6-4d41-b525-b37d41ab617d" providerId="ADAL" clId="{57A0532F-45B3-489B-89DF-9507C66D2C45}" dt="2018-12-12T00:50:37.485" v="263" actId="478"/>
          <ac:spMkLst>
            <pc:docMk/>
            <pc:sldMk cId="1970167250" sldId="455"/>
            <ac:spMk id="3" creationId="{F9D5702F-32E3-4244-95CF-353308CAA16D}"/>
          </ac:spMkLst>
        </pc:spChg>
        <pc:spChg chg="mod">
          <ac:chgData name="Nick Hayden" userId="e1550255-12f6-4d41-b525-b37d41ab617d" providerId="ADAL" clId="{57A0532F-45B3-489B-89DF-9507C66D2C45}" dt="2018-12-12T00:59:30.639" v="477" actId="207"/>
          <ac:spMkLst>
            <pc:docMk/>
            <pc:sldMk cId="1970167250" sldId="455"/>
            <ac:spMk id="7" creationId="{00000000-0000-0000-0000-000000000000}"/>
          </ac:spMkLst>
        </pc:spChg>
        <pc:spChg chg="add del mod">
          <ac:chgData name="Nick Hayden" userId="e1550255-12f6-4d41-b525-b37d41ab617d" providerId="ADAL" clId="{57A0532F-45B3-489B-89DF-9507C66D2C45}" dt="2018-12-12T00:51:02.071" v="287" actId="478"/>
          <ac:spMkLst>
            <pc:docMk/>
            <pc:sldMk cId="1970167250" sldId="455"/>
            <ac:spMk id="16" creationId="{32BF2AFB-1006-409F-A8E9-BC14693AE2AB}"/>
          </ac:spMkLst>
        </pc:spChg>
        <pc:spChg chg="add mod">
          <ac:chgData name="Nick Hayden" userId="e1550255-12f6-4d41-b525-b37d41ab617d" providerId="ADAL" clId="{57A0532F-45B3-489B-89DF-9507C66D2C45}" dt="2018-12-12T00:50:21.387" v="259" actId="14100"/>
          <ac:spMkLst>
            <pc:docMk/>
            <pc:sldMk cId="1970167250" sldId="455"/>
            <ac:spMk id="17" creationId="{88702725-49B8-4234-84C8-1D014161F246}"/>
          </ac:spMkLst>
        </pc:spChg>
        <pc:spChg chg="add mod">
          <ac:chgData name="Nick Hayden" userId="e1550255-12f6-4d41-b525-b37d41ab617d" providerId="ADAL" clId="{57A0532F-45B3-489B-89DF-9507C66D2C45}" dt="2018-12-12T00:50:25.182" v="260" actId="1076"/>
          <ac:spMkLst>
            <pc:docMk/>
            <pc:sldMk cId="1970167250" sldId="455"/>
            <ac:spMk id="18" creationId="{FEE3CED2-5EFC-4E6F-9FD7-95327F3B60B5}"/>
          </ac:spMkLst>
        </pc:spChg>
        <pc:spChg chg="add del mod">
          <ac:chgData name="Nick Hayden" userId="e1550255-12f6-4d41-b525-b37d41ab617d" providerId="ADAL" clId="{57A0532F-45B3-489B-89DF-9507C66D2C45}" dt="2018-12-12T00:49:05.419" v="206" actId="478"/>
          <ac:spMkLst>
            <pc:docMk/>
            <pc:sldMk cId="1970167250" sldId="455"/>
            <ac:spMk id="19" creationId="{BA858EBD-A981-47D2-82F2-F0ECC667A556}"/>
          </ac:spMkLst>
        </pc:spChg>
        <pc:spChg chg="add del mod">
          <ac:chgData name="Nick Hayden" userId="e1550255-12f6-4d41-b525-b37d41ab617d" providerId="ADAL" clId="{57A0532F-45B3-489B-89DF-9507C66D2C45}" dt="2018-12-12T00:51:03.791" v="288" actId="478"/>
          <ac:spMkLst>
            <pc:docMk/>
            <pc:sldMk cId="1970167250" sldId="455"/>
            <ac:spMk id="20" creationId="{89C35270-B66D-4D3D-BE9A-0B55476A1270}"/>
          </ac:spMkLst>
        </pc:spChg>
        <pc:spChg chg="add mod">
          <ac:chgData name="Nick Hayden" userId="e1550255-12f6-4d41-b525-b37d41ab617d" providerId="ADAL" clId="{57A0532F-45B3-489B-89DF-9507C66D2C45}" dt="2018-12-12T00:50:21.387" v="259" actId="14100"/>
          <ac:spMkLst>
            <pc:docMk/>
            <pc:sldMk cId="1970167250" sldId="455"/>
            <ac:spMk id="21" creationId="{5DDDCBC7-89A6-46B8-ABEA-8FE6C790D668}"/>
          </ac:spMkLst>
        </pc:spChg>
        <pc:spChg chg="add mod">
          <ac:chgData name="Nick Hayden" userId="e1550255-12f6-4d41-b525-b37d41ab617d" providerId="ADAL" clId="{57A0532F-45B3-489B-89DF-9507C66D2C45}" dt="2018-12-12T00:50:33.461" v="262" actId="1076"/>
          <ac:spMkLst>
            <pc:docMk/>
            <pc:sldMk cId="1970167250" sldId="455"/>
            <ac:spMk id="22" creationId="{4328F583-306A-4384-9121-4E2D4F96ECB9}"/>
          </ac:spMkLst>
        </pc:spChg>
        <pc:spChg chg="add mod">
          <ac:chgData name="Nick Hayden" userId="e1550255-12f6-4d41-b525-b37d41ab617d" providerId="ADAL" clId="{57A0532F-45B3-489B-89DF-9507C66D2C45}" dt="2018-12-12T00:50:58.853" v="286" actId="1038"/>
          <ac:spMkLst>
            <pc:docMk/>
            <pc:sldMk cId="1970167250" sldId="455"/>
            <ac:spMk id="23" creationId="{16F32A63-5584-4395-95CA-12F9BB2F0EB0}"/>
          </ac:spMkLst>
        </pc:spChg>
        <pc:spChg chg="del mod">
          <ac:chgData name="Nick Hayden" userId="e1550255-12f6-4d41-b525-b37d41ab617d" providerId="ADAL" clId="{57A0532F-45B3-489B-89DF-9507C66D2C45}" dt="2018-12-12T00:49:04.452" v="205" actId="478"/>
          <ac:spMkLst>
            <pc:docMk/>
            <pc:sldMk cId="1970167250" sldId="455"/>
            <ac:spMk id="25" creationId="{008D05F0-8633-430F-BEFB-CAB01E008E4E}"/>
          </ac:spMkLst>
        </pc:spChg>
        <pc:spChg chg="add mod">
          <ac:chgData name="Nick Hayden" userId="e1550255-12f6-4d41-b525-b37d41ab617d" providerId="ADAL" clId="{57A0532F-45B3-489B-89DF-9507C66D2C45}" dt="2018-12-12T00:51:15.892" v="306" actId="1038"/>
          <ac:spMkLst>
            <pc:docMk/>
            <pc:sldMk cId="1970167250" sldId="455"/>
            <ac:spMk id="27" creationId="{1F0D1CCF-68A5-44B1-8E5D-29E8993CF0D4}"/>
          </ac:spMkLst>
        </pc:spChg>
        <pc:spChg chg="add mod">
          <ac:chgData name="Nick Hayden" userId="e1550255-12f6-4d41-b525-b37d41ab617d" providerId="ADAL" clId="{57A0532F-45B3-489B-89DF-9507C66D2C45}" dt="2018-12-12T00:50:58.853" v="286" actId="1038"/>
          <ac:spMkLst>
            <pc:docMk/>
            <pc:sldMk cId="1970167250" sldId="455"/>
            <ac:spMk id="28" creationId="{A16A9DDF-E78B-48EF-924F-FDF5CEDC0A8A}"/>
          </ac:spMkLst>
        </pc:spChg>
        <pc:spChg chg="add mod">
          <ac:chgData name="Nick Hayden" userId="e1550255-12f6-4d41-b525-b37d41ab617d" providerId="ADAL" clId="{57A0532F-45B3-489B-89DF-9507C66D2C45}" dt="2018-12-12T00:50:58.853" v="286" actId="1038"/>
          <ac:spMkLst>
            <pc:docMk/>
            <pc:sldMk cId="1970167250" sldId="455"/>
            <ac:spMk id="29" creationId="{6196BD15-0960-4A59-813F-5CFBE3D03ADA}"/>
          </ac:spMkLst>
        </pc:spChg>
        <pc:spChg chg="add mod">
          <ac:chgData name="Nick Hayden" userId="e1550255-12f6-4d41-b525-b37d41ab617d" providerId="ADAL" clId="{57A0532F-45B3-489B-89DF-9507C66D2C45}" dt="2018-12-12T00:50:58.853" v="286" actId="1038"/>
          <ac:spMkLst>
            <pc:docMk/>
            <pc:sldMk cId="1970167250" sldId="455"/>
            <ac:spMk id="30" creationId="{16518FC8-8BDB-44B8-84D7-E14C62246170}"/>
          </ac:spMkLst>
        </pc:spChg>
        <pc:spChg chg="del mod">
          <ac:chgData name="Nick Hayden" userId="e1550255-12f6-4d41-b525-b37d41ab617d" providerId="ADAL" clId="{57A0532F-45B3-489B-89DF-9507C66D2C45}" dt="2018-12-12T00:51:04.904" v="289" actId="478"/>
          <ac:spMkLst>
            <pc:docMk/>
            <pc:sldMk cId="1970167250" sldId="455"/>
            <ac:spMk id="45" creationId="{62C030F7-E7BA-42F0-9CF8-66DE178CAE08}"/>
          </ac:spMkLst>
        </pc:spChg>
        <pc:spChg chg="del mod">
          <ac:chgData name="Nick Hayden" userId="e1550255-12f6-4d41-b525-b37d41ab617d" providerId="ADAL" clId="{57A0532F-45B3-489B-89DF-9507C66D2C45}" dt="2018-12-12T00:51:07.302" v="292" actId="478"/>
          <ac:spMkLst>
            <pc:docMk/>
            <pc:sldMk cId="1970167250" sldId="455"/>
            <ac:spMk id="46" creationId="{57CC021C-F71A-4DC1-823E-281921F281BD}"/>
          </ac:spMkLst>
        </pc:spChg>
        <pc:spChg chg="del mod">
          <ac:chgData name="Nick Hayden" userId="e1550255-12f6-4d41-b525-b37d41ab617d" providerId="ADAL" clId="{57A0532F-45B3-489B-89DF-9507C66D2C45}" dt="2018-12-12T00:51:05.898" v="290" actId="478"/>
          <ac:spMkLst>
            <pc:docMk/>
            <pc:sldMk cId="1970167250" sldId="455"/>
            <ac:spMk id="47" creationId="{F452161C-41BB-480E-A48B-5695A45BDE94}"/>
          </ac:spMkLst>
        </pc:spChg>
        <pc:spChg chg="mod">
          <ac:chgData name="Nick Hayden" userId="e1550255-12f6-4d41-b525-b37d41ab617d" providerId="ADAL" clId="{57A0532F-45B3-489B-89DF-9507C66D2C45}" dt="2018-12-12T00:50:21.387" v="259" actId="14100"/>
          <ac:spMkLst>
            <pc:docMk/>
            <pc:sldMk cId="1970167250" sldId="455"/>
            <ac:spMk id="48" creationId="{ABE68130-B9A3-499F-A5B9-ACDC6E30B691}"/>
          </ac:spMkLst>
        </pc:spChg>
        <pc:spChg chg="mod">
          <ac:chgData name="Nick Hayden" userId="e1550255-12f6-4d41-b525-b37d41ab617d" providerId="ADAL" clId="{57A0532F-45B3-489B-89DF-9507C66D2C45}" dt="2018-12-12T00:50:21.387" v="259" actId="14100"/>
          <ac:spMkLst>
            <pc:docMk/>
            <pc:sldMk cId="1970167250" sldId="455"/>
            <ac:spMk id="49" creationId="{EE2BD383-2225-43D2-9353-3B525903CCCE}"/>
          </ac:spMkLst>
        </pc:spChg>
        <pc:spChg chg="mod">
          <ac:chgData name="Nick Hayden" userId="e1550255-12f6-4d41-b525-b37d41ab617d" providerId="ADAL" clId="{57A0532F-45B3-489B-89DF-9507C66D2C45}" dt="2018-12-12T00:50:21.387" v="259" actId="14100"/>
          <ac:spMkLst>
            <pc:docMk/>
            <pc:sldMk cId="1970167250" sldId="455"/>
            <ac:spMk id="50" creationId="{9D2D5811-F765-4AD5-8576-CACAEE4F08ED}"/>
          </ac:spMkLst>
        </pc:spChg>
        <pc:spChg chg="mod">
          <ac:chgData name="Nick Hayden" userId="e1550255-12f6-4d41-b525-b37d41ab617d" providerId="ADAL" clId="{57A0532F-45B3-489B-89DF-9507C66D2C45}" dt="2018-12-12T00:50:21.387" v="259" actId="14100"/>
          <ac:spMkLst>
            <pc:docMk/>
            <pc:sldMk cId="1970167250" sldId="455"/>
            <ac:spMk id="51" creationId="{CE087CA6-E470-4280-A6C3-2BF8E3A4B747}"/>
          </ac:spMkLst>
        </pc:spChg>
        <pc:spChg chg="mod">
          <ac:chgData name="Nick Hayden" userId="e1550255-12f6-4d41-b525-b37d41ab617d" providerId="ADAL" clId="{57A0532F-45B3-489B-89DF-9507C66D2C45}" dt="2018-12-12T00:50:29.332" v="261" actId="1076"/>
          <ac:spMkLst>
            <pc:docMk/>
            <pc:sldMk cId="1970167250" sldId="455"/>
            <ac:spMk id="52" creationId="{D6DDB2EF-8EC5-4675-B756-D8409DABC903}"/>
          </ac:spMkLst>
        </pc:spChg>
      </pc:sldChg>
      <pc:sldChg chg="modAnim">
        <pc:chgData name="Nick Hayden" userId="e1550255-12f6-4d41-b525-b37d41ab617d" providerId="ADAL" clId="{57A0532F-45B3-489B-89DF-9507C66D2C45}" dt="2018-12-12T01:02:43.338" v="515"/>
        <pc:sldMkLst>
          <pc:docMk/>
          <pc:sldMk cId="2403430059" sldId="457"/>
        </pc:sldMkLst>
      </pc:sldChg>
      <pc:sldChg chg="addSp delSp modSp add mod setBg setClrOvrMap">
        <pc:chgData name="Nick Hayden" userId="e1550255-12f6-4d41-b525-b37d41ab617d" providerId="ADAL" clId="{57A0532F-45B3-489B-89DF-9507C66D2C45}" dt="2018-12-12T01:10:01.423" v="757" actId="20577"/>
        <pc:sldMkLst>
          <pc:docMk/>
          <pc:sldMk cId="1871427400" sldId="462"/>
        </pc:sldMkLst>
        <pc:spChg chg="mod">
          <ac:chgData name="Nick Hayden" userId="e1550255-12f6-4d41-b525-b37d41ab617d" providerId="ADAL" clId="{57A0532F-45B3-489B-89DF-9507C66D2C45}" dt="2018-12-12T01:10:01.423" v="757" actId="20577"/>
          <ac:spMkLst>
            <pc:docMk/>
            <pc:sldMk cId="1871427400" sldId="462"/>
            <ac:spMk id="2" creationId="{9856D71F-AA5E-4AA1-8DE8-68B3D6E798C5}"/>
          </ac:spMkLst>
        </pc:spChg>
        <pc:spChg chg="mod ord">
          <ac:chgData name="Nick Hayden" userId="e1550255-12f6-4d41-b525-b37d41ab617d" providerId="ADAL" clId="{57A0532F-45B3-489B-89DF-9507C66D2C45}" dt="2018-12-12T01:07:07.579" v="623" actId="26606"/>
          <ac:spMkLst>
            <pc:docMk/>
            <pc:sldMk cId="1871427400" sldId="462"/>
            <ac:spMk id="3" creationId="{697D5EA1-0584-4590-A078-B1FDAF191F8E}"/>
          </ac:spMkLst>
        </pc:spChg>
        <pc:spChg chg="mod ord">
          <ac:chgData name="Nick Hayden" userId="e1550255-12f6-4d41-b525-b37d41ab617d" providerId="ADAL" clId="{57A0532F-45B3-489B-89DF-9507C66D2C45}" dt="2018-12-12T01:07:07.579" v="623" actId="26606"/>
          <ac:spMkLst>
            <pc:docMk/>
            <pc:sldMk cId="1871427400" sldId="462"/>
            <ac:spMk id="4" creationId="{EFC83618-4D55-4F26-9959-367133492478}"/>
          </ac:spMkLst>
        </pc:spChg>
        <pc:spChg chg="add del">
          <ac:chgData name="Nick Hayden" userId="e1550255-12f6-4d41-b525-b37d41ab617d" providerId="ADAL" clId="{57A0532F-45B3-489B-89DF-9507C66D2C45}" dt="2018-12-12T01:06:53.672" v="619" actId="26606"/>
          <ac:spMkLst>
            <pc:docMk/>
            <pc:sldMk cId="1871427400" sldId="462"/>
            <ac:spMk id="71" creationId="{70A7F97D-4DE6-4FB6-80A4-D4A7985FA43D}"/>
          </ac:spMkLst>
        </pc:spChg>
        <pc:spChg chg="add del">
          <ac:chgData name="Nick Hayden" userId="e1550255-12f6-4d41-b525-b37d41ab617d" providerId="ADAL" clId="{57A0532F-45B3-489B-89DF-9507C66D2C45}" dt="2018-12-12T01:06:53.672" v="619" actId="26606"/>
          <ac:spMkLst>
            <pc:docMk/>
            <pc:sldMk cId="1871427400" sldId="462"/>
            <ac:spMk id="73" creationId="{E7A39D67-7659-49EA-BC36-E6443DCF1D17}"/>
          </ac:spMkLst>
        </pc:spChg>
        <pc:spChg chg="add del">
          <ac:chgData name="Nick Hayden" userId="e1550255-12f6-4d41-b525-b37d41ab617d" providerId="ADAL" clId="{57A0532F-45B3-489B-89DF-9507C66D2C45}" dt="2018-12-12T01:06:58.815" v="621" actId="26606"/>
          <ac:spMkLst>
            <pc:docMk/>
            <pc:sldMk cId="1871427400" sldId="462"/>
            <ac:spMk id="2052" creationId="{1DB7C82F-AB7E-4F0C-B829-FA1B9C415180}"/>
          </ac:spMkLst>
        </pc:spChg>
        <pc:spChg chg="add">
          <ac:chgData name="Nick Hayden" userId="e1550255-12f6-4d41-b525-b37d41ab617d" providerId="ADAL" clId="{57A0532F-45B3-489B-89DF-9507C66D2C45}" dt="2018-12-12T01:07:07.579" v="623" actId="26606"/>
          <ac:spMkLst>
            <pc:docMk/>
            <pc:sldMk cId="1871427400" sldId="462"/>
            <ac:spMk id="2053" creationId="{98663357-1843-42BB-BC09-EACA8E00E598}"/>
          </ac:spMkLst>
        </pc:spChg>
        <pc:picChg chg="mod ord">
          <ac:chgData name="Nick Hayden" userId="e1550255-12f6-4d41-b525-b37d41ab617d" providerId="ADAL" clId="{57A0532F-45B3-489B-89DF-9507C66D2C45}" dt="2018-12-12T01:07:07.579" v="623" actId="26606"/>
          <ac:picMkLst>
            <pc:docMk/>
            <pc:sldMk cId="1871427400" sldId="462"/>
            <ac:picMk id="2050" creationId="{4417F06F-BF29-4E73-98E1-D72AA4E77042}"/>
          </ac:picMkLst>
        </pc:picChg>
      </pc:sldChg>
      <pc:sldChg chg="del">
        <pc:chgData name="Nick Hayden" userId="e1550255-12f6-4d41-b525-b37d41ab617d" providerId="ADAL" clId="{57A0532F-45B3-489B-89DF-9507C66D2C45}" dt="2018-12-12T01:11:13.162" v="771" actId="2696"/>
        <pc:sldMkLst>
          <pc:docMk/>
          <pc:sldMk cId="235616002" sldId="472"/>
        </pc:sldMkLst>
      </pc:sldChg>
      <pc:sldChg chg="addSp delSp modSp">
        <pc:chgData name="Nick Hayden" userId="e1550255-12f6-4d41-b525-b37d41ab617d" providerId="ADAL" clId="{57A0532F-45B3-489B-89DF-9507C66D2C45}" dt="2018-12-12T05:02:42.082" v="1665"/>
        <pc:sldMkLst>
          <pc:docMk/>
          <pc:sldMk cId="2799806418" sldId="479"/>
        </pc:sldMkLst>
        <pc:spChg chg="mod">
          <ac:chgData name="Nick Hayden" userId="e1550255-12f6-4d41-b525-b37d41ab617d" providerId="ADAL" clId="{57A0532F-45B3-489B-89DF-9507C66D2C45}" dt="2018-12-12T03:20:49.274" v="873"/>
          <ac:spMkLst>
            <pc:docMk/>
            <pc:sldMk cId="2799806418" sldId="479"/>
            <ac:spMk id="2" creationId="{C265DD09-6154-4D5D-B502-4583DDC37590}"/>
          </ac:spMkLst>
        </pc:spChg>
        <pc:spChg chg="add mod">
          <ac:chgData name="Nick Hayden" userId="e1550255-12f6-4d41-b525-b37d41ab617d" providerId="ADAL" clId="{57A0532F-45B3-489B-89DF-9507C66D2C45}" dt="2018-12-12T05:02:42.082" v="1665"/>
          <ac:spMkLst>
            <pc:docMk/>
            <pc:sldMk cId="2799806418" sldId="479"/>
            <ac:spMk id="5" creationId="{DD5880AB-97D8-4327-9CCF-3AEEC7BE870C}"/>
          </ac:spMkLst>
        </pc:spChg>
        <pc:spChg chg="del mod">
          <ac:chgData name="Nick Hayden" userId="e1550255-12f6-4d41-b525-b37d41ab617d" providerId="ADAL" clId="{57A0532F-45B3-489B-89DF-9507C66D2C45}" dt="2018-12-12T01:14:19.684" v="819" actId="478"/>
          <ac:spMkLst>
            <pc:docMk/>
            <pc:sldMk cId="2799806418" sldId="479"/>
            <ac:spMk id="6" creationId="{C98A4FB4-2BC7-4C2A-897B-BE4AF357A2A8}"/>
          </ac:spMkLst>
        </pc:spChg>
        <pc:spChg chg="mod">
          <ac:chgData name="Nick Hayden" userId="e1550255-12f6-4d41-b525-b37d41ab617d" providerId="ADAL" clId="{57A0532F-45B3-489B-89DF-9507C66D2C45}" dt="2018-12-12T03:36:49.679" v="944" actId="20577"/>
          <ac:spMkLst>
            <pc:docMk/>
            <pc:sldMk cId="2799806418" sldId="479"/>
            <ac:spMk id="7" creationId="{6C9B51EF-BF8B-48CD-9421-766B26CD88D0}"/>
          </ac:spMkLst>
        </pc:spChg>
        <pc:spChg chg="del">
          <ac:chgData name="Nick Hayden" userId="e1550255-12f6-4d41-b525-b37d41ab617d" providerId="ADAL" clId="{57A0532F-45B3-489B-89DF-9507C66D2C45}" dt="2018-12-12T01:12:36.901" v="806" actId="931"/>
          <ac:spMkLst>
            <pc:docMk/>
            <pc:sldMk cId="2799806418" sldId="479"/>
            <ac:spMk id="8" creationId="{A4763E7E-E045-4FF3-8CA5-F88B6F6D0592}"/>
          </ac:spMkLst>
        </pc:spChg>
        <pc:spChg chg="add del mod">
          <ac:chgData name="Nick Hayden" userId="e1550255-12f6-4d41-b525-b37d41ab617d" providerId="ADAL" clId="{57A0532F-45B3-489B-89DF-9507C66D2C45}" dt="2018-12-12T01:14:23.776" v="820" actId="478"/>
          <ac:spMkLst>
            <pc:docMk/>
            <pc:sldMk cId="2799806418" sldId="479"/>
            <ac:spMk id="10" creationId="{4936397C-E91D-40F5-BF04-EBCD2F745DD3}"/>
          </ac:spMkLst>
        </pc:spChg>
        <pc:spChg chg="del">
          <ac:chgData name="Nick Hayden" userId="e1550255-12f6-4d41-b525-b37d41ab617d" providerId="ADAL" clId="{57A0532F-45B3-489B-89DF-9507C66D2C45}" dt="2018-12-12T01:11:22.737" v="772" actId="478"/>
          <ac:spMkLst>
            <pc:docMk/>
            <pc:sldMk cId="2799806418" sldId="479"/>
            <ac:spMk id="11" creationId="{6C6C58DB-5359-4587-8C80-9A80F762B050}"/>
          </ac:spMkLst>
        </pc:spChg>
        <pc:picChg chg="add mod">
          <ac:chgData name="Nick Hayden" userId="e1550255-12f6-4d41-b525-b37d41ab617d" providerId="ADAL" clId="{57A0532F-45B3-489B-89DF-9507C66D2C45}" dt="2018-12-12T01:12:36.901" v="806" actId="931"/>
          <ac:picMkLst>
            <pc:docMk/>
            <pc:sldMk cId="2799806418" sldId="479"/>
            <ac:picMk id="4" creationId="{B2913A1E-F40F-4B99-AA37-EFE36790B9D6}"/>
          </ac:picMkLst>
        </pc:picChg>
      </pc:sldChg>
      <pc:sldChg chg="del">
        <pc:chgData name="Nick Hayden" userId="e1550255-12f6-4d41-b525-b37d41ab617d" providerId="ADAL" clId="{57A0532F-45B3-489B-89DF-9507C66D2C45}" dt="2018-12-12T01:11:10.328" v="770" actId="2696"/>
        <pc:sldMkLst>
          <pc:docMk/>
          <pc:sldMk cId="3940955035" sldId="480"/>
        </pc:sldMkLst>
      </pc:sldChg>
      <pc:sldChg chg="addSp delSp modSp add">
        <pc:chgData name="Nick Hayden" userId="e1550255-12f6-4d41-b525-b37d41ab617d" providerId="ADAL" clId="{57A0532F-45B3-489B-89DF-9507C66D2C45}" dt="2018-12-12T00:59:22.622" v="476" actId="207"/>
        <pc:sldMkLst>
          <pc:docMk/>
          <pc:sldMk cId="152596404" sldId="481"/>
        </pc:sldMkLst>
        <pc:spChg chg="mod">
          <ac:chgData name="Nick Hayden" userId="e1550255-12f6-4d41-b525-b37d41ab617d" providerId="ADAL" clId="{57A0532F-45B3-489B-89DF-9507C66D2C45}" dt="2018-12-12T00:57:28.503" v="444" actId="1076"/>
          <ac:spMkLst>
            <pc:docMk/>
            <pc:sldMk cId="152596404" sldId="481"/>
            <ac:spMk id="2" creationId="{87351902-6DAE-487F-93FB-5981444EA1CC}"/>
          </ac:spMkLst>
        </pc:spChg>
        <pc:spChg chg="mod">
          <ac:chgData name="Nick Hayden" userId="e1550255-12f6-4d41-b525-b37d41ab617d" providerId="ADAL" clId="{57A0532F-45B3-489B-89DF-9507C66D2C45}" dt="2018-12-12T00:59:22.622" v="476" actId="207"/>
          <ac:spMkLst>
            <pc:docMk/>
            <pc:sldMk cId="152596404" sldId="481"/>
            <ac:spMk id="7" creationId="{00000000-0000-0000-0000-000000000000}"/>
          </ac:spMkLst>
        </pc:spChg>
        <pc:spChg chg="del">
          <ac:chgData name="Nick Hayden" userId="e1550255-12f6-4d41-b525-b37d41ab617d" providerId="ADAL" clId="{57A0532F-45B3-489B-89DF-9507C66D2C45}" dt="2018-12-12T00:54:37.661" v="376" actId="478"/>
          <ac:spMkLst>
            <pc:docMk/>
            <pc:sldMk cId="152596404" sldId="481"/>
            <ac:spMk id="17" creationId="{88702725-49B8-4234-84C8-1D014161F246}"/>
          </ac:spMkLst>
        </pc:spChg>
        <pc:spChg chg="del">
          <ac:chgData name="Nick Hayden" userId="e1550255-12f6-4d41-b525-b37d41ab617d" providerId="ADAL" clId="{57A0532F-45B3-489B-89DF-9507C66D2C45}" dt="2018-12-12T00:54:33.576" v="374" actId="478"/>
          <ac:spMkLst>
            <pc:docMk/>
            <pc:sldMk cId="152596404" sldId="481"/>
            <ac:spMk id="18" creationId="{FEE3CED2-5EFC-4E6F-9FD7-95327F3B60B5}"/>
          </ac:spMkLst>
        </pc:spChg>
        <pc:spChg chg="add mod">
          <ac:chgData name="Nick Hayden" userId="e1550255-12f6-4d41-b525-b37d41ab617d" providerId="ADAL" clId="{57A0532F-45B3-489B-89DF-9507C66D2C45}" dt="2018-12-12T00:57:28.503" v="444" actId="1076"/>
          <ac:spMkLst>
            <pc:docMk/>
            <pc:sldMk cId="152596404" sldId="481"/>
            <ac:spMk id="20" creationId="{E95401DD-F9B8-4C7B-9423-5F42890BDB97}"/>
          </ac:spMkLst>
        </pc:spChg>
        <pc:spChg chg="del">
          <ac:chgData name="Nick Hayden" userId="e1550255-12f6-4d41-b525-b37d41ab617d" providerId="ADAL" clId="{57A0532F-45B3-489B-89DF-9507C66D2C45}" dt="2018-12-12T00:54:22.564" v="366" actId="478"/>
          <ac:spMkLst>
            <pc:docMk/>
            <pc:sldMk cId="152596404" sldId="481"/>
            <ac:spMk id="21" creationId="{5DDDCBC7-89A6-46B8-ABEA-8FE6C790D668}"/>
          </ac:spMkLst>
        </pc:spChg>
        <pc:spChg chg="del">
          <ac:chgData name="Nick Hayden" userId="e1550255-12f6-4d41-b525-b37d41ab617d" providerId="ADAL" clId="{57A0532F-45B3-489B-89DF-9507C66D2C45}" dt="2018-12-12T00:54:22.564" v="366" actId="478"/>
          <ac:spMkLst>
            <pc:docMk/>
            <pc:sldMk cId="152596404" sldId="481"/>
            <ac:spMk id="22" creationId="{4328F583-306A-4384-9121-4E2D4F96ECB9}"/>
          </ac:spMkLst>
        </pc:spChg>
        <pc:spChg chg="del mod">
          <ac:chgData name="Nick Hayden" userId="e1550255-12f6-4d41-b525-b37d41ab617d" providerId="ADAL" clId="{57A0532F-45B3-489B-89DF-9507C66D2C45}" dt="2018-12-12T00:55:08.471" v="401" actId="478"/>
          <ac:spMkLst>
            <pc:docMk/>
            <pc:sldMk cId="152596404" sldId="481"/>
            <ac:spMk id="23" creationId="{16F32A63-5584-4395-95CA-12F9BB2F0EB0}"/>
          </ac:spMkLst>
        </pc:spChg>
        <pc:spChg chg="add mod">
          <ac:chgData name="Nick Hayden" userId="e1550255-12f6-4d41-b525-b37d41ab617d" providerId="ADAL" clId="{57A0532F-45B3-489B-89DF-9507C66D2C45}" dt="2018-12-12T00:57:28.503" v="444" actId="1076"/>
          <ac:spMkLst>
            <pc:docMk/>
            <pc:sldMk cId="152596404" sldId="481"/>
            <ac:spMk id="25" creationId="{F946AF74-D400-4AF1-B8BB-8F0887ED1616}"/>
          </ac:spMkLst>
        </pc:spChg>
        <pc:spChg chg="del">
          <ac:chgData name="Nick Hayden" userId="e1550255-12f6-4d41-b525-b37d41ab617d" providerId="ADAL" clId="{57A0532F-45B3-489B-89DF-9507C66D2C45}" dt="2018-12-12T00:54:19.312" v="365" actId="478"/>
          <ac:spMkLst>
            <pc:docMk/>
            <pc:sldMk cId="152596404" sldId="481"/>
            <ac:spMk id="27" creationId="{1F0D1CCF-68A5-44B1-8E5D-29E8993CF0D4}"/>
          </ac:spMkLst>
        </pc:spChg>
        <pc:spChg chg="del mod">
          <ac:chgData name="Nick Hayden" userId="e1550255-12f6-4d41-b525-b37d41ab617d" providerId="ADAL" clId="{57A0532F-45B3-489B-89DF-9507C66D2C45}" dt="2018-12-12T00:55:08.960" v="402" actId="478"/>
          <ac:spMkLst>
            <pc:docMk/>
            <pc:sldMk cId="152596404" sldId="481"/>
            <ac:spMk id="28" creationId="{A16A9DDF-E78B-48EF-924F-FDF5CEDC0A8A}"/>
          </ac:spMkLst>
        </pc:spChg>
        <pc:spChg chg="del">
          <ac:chgData name="Nick Hayden" userId="e1550255-12f6-4d41-b525-b37d41ab617d" providerId="ADAL" clId="{57A0532F-45B3-489B-89DF-9507C66D2C45}" dt="2018-12-12T00:54:35.925" v="375" actId="478"/>
          <ac:spMkLst>
            <pc:docMk/>
            <pc:sldMk cId="152596404" sldId="481"/>
            <ac:spMk id="29" creationId="{6196BD15-0960-4A59-813F-5CFBE3D03ADA}"/>
          </ac:spMkLst>
        </pc:spChg>
        <pc:spChg chg="del">
          <ac:chgData name="Nick Hayden" userId="e1550255-12f6-4d41-b525-b37d41ab617d" providerId="ADAL" clId="{57A0532F-45B3-489B-89DF-9507C66D2C45}" dt="2018-12-12T00:54:22.564" v="366" actId="478"/>
          <ac:spMkLst>
            <pc:docMk/>
            <pc:sldMk cId="152596404" sldId="481"/>
            <ac:spMk id="30" creationId="{16518FC8-8BDB-44B8-84D7-E14C62246170}"/>
          </ac:spMkLst>
        </pc:spChg>
        <pc:spChg chg="mod">
          <ac:chgData name="Nick Hayden" userId="e1550255-12f6-4d41-b525-b37d41ab617d" providerId="ADAL" clId="{57A0532F-45B3-489B-89DF-9507C66D2C45}" dt="2018-12-12T00:57:28.503" v="444" actId="1076"/>
          <ac:spMkLst>
            <pc:docMk/>
            <pc:sldMk cId="152596404" sldId="481"/>
            <ac:spMk id="48" creationId="{ABE68130-B9A3-499F-A5B9-ACDC6E30B691}"/>
          </ac:spMkLst>
        </pc:spChg>
        <pc:spChg chg="del">
          <ac:chgData name="Nick Hayden" userId="e1550255-12f6-4d41-b525-b37d41ab617d" providerId="ADAL" clId="{57A0532F-45B3-489B-89DF-9507C66D2C45}" dt="2018-12-12T00:54:19.312" v="365" actId="478"/>
          <ac:spMkLst>
            <pc:docMk/>
            <pc:sldMk cId="152596404" sldId="481"/>
            <ac:spMk id="49" creationId="{EE2BD383-2225-43D2-9353-3B525903CCCE}"/>
          </ac:spMkLst>
        </pc:spChg>
        <pc:spChg chg="mod">
          <ac:chgData name="Nick Hayden" userId="e1550255-12f6-4d41-b525-b37d41ab617d" providerId="ADAL" clId="{57A0532F-45B3-489B-89DF-9507C66D2C45}" dt="2018-12-12T00:57:28.503" v="444" actId="1076"/>
          <ac:spMkLst>
            <pc:docMk/>
            <pc:sldMk cId="152596404" sldId="481"/>
            <ac:spMk id="50" creationId="{9D2D5811-F765-4AD5-8576-CACAEE4F08ED}"/>
          </ac:spMkLst>
        </pc:spChg>
        <pc:spChg chg="del">
          <ac:chgData name="Nick Hayden" userId="e1550255-12f6-4d41-b525-b37d41ab617d" providerId="ADAL" clId="{57A0532F-45B3-489B-89DF-9507C66D2C45}" dt="2018-12-12T00:54:19.312" v="365" actId="478"/>
          <ac:spMkLst>
            <pc:docMk/>
            <pc:sldMk cId="152596404" sldId="481"/>
            <ac:spMk id="51" creationId="{CE087CA6-E470-4280-A6C3-2BF8E3A4B747}"/>
          </ac:spMkLst>
        </pc:spChg>
        <pc:spChg chg="mod">
          <ac:chgData name="Nick Hayden" userId="e1550255-12f6-4d41-b525-b37d41ab617d" providerId="ADAL" clId="{57A0532F-45B3-489B-89DF-9507C66D2C45}" dt="2018-12-12T00:57:28.503" v="444" actId="1076"/>
          <ac:spMkLst>
            <pc:docMk/>
            <pc:sldMk cId="152596404" sldId="481"/>
            <ac:spMk id="52" creationId="{D6DDB2EF-8EC5-4675-B756-D8409DABC903}"/>
          </ac:spMkLst>
        </pc:spChg>
      </pc:sldChg>
      <pc:sldChg chg="addSp delSp modSp add">
        <pc:chgData name="Nick Hayden" userId="e1550255-12f6-4d41-b525-b37d41ab617d" providerId="ADAL" clId="{57A0532F-45B3-489B-89DF-9507C66D2C45}" dt="2018-12-12T05:02:55.115" v="1668"/>
        <pc:sldMkLst>
          <pc:docMk/>
          <pc:sldMk cId="1843355743" sldId="482"/>
        </pc:sldMkLst>
        <pc:spChg chg="mod">
          <ac:chgData name="Nick Hayden" userId="e1550255-12f6-4d41-b525-b37d41ab617d" providerId="ADAL" clId="{57A0532F-45B3-489B-89DF-9507C66D2C45}" dt="2018-12-12T03:28:41.299" v="894" actId="207"/>
          <ac:spMkLst>
            <pc:docMk/>
            <pc:sldMk cId="1843355743" sldId="482"/>
            <ac:spMk id="2" creationId="{C265DD09-6154-4D5D-B502-4583DDC37590}"/>
          </ac:spMkLst>
        </pc:spChg>
        <pc:spChg chg="add del mod">
          <ac:chgData name="Nick Hayden" userId="e1550255-12f6-4d41-b525-b37d41ab617d" providerId="ADAL" clId="{57A0532F-45B3-489B-89DF-9507C66D2C45}" dt="2018-12-12T03:18:17.605" v="870"/>
          <ac:spMkLst>
            <pc:docMk/>
            <pc:sldMk cId="1843355743" sldId="482"/>
            <ac:spMk id="3" creationId="{60B79D94-7C16-4E4E-A644-E4FB1414C73E}"/>
          </ac:spMkLst>
        </pc:spChg>
        <pc:spChg chg="mod">
          <ac:chgData name="Nick Hayden" userId="e1550255-12f6-4d41-b525-b37d41ab617d" providerId="ADAL" clId="{57A0532F-45B3-489B-89DF-9507C66D2C45}" dt="2018-12-12T05:02:55.115" v="1668"/>
          <ac:spMkLst>
            <pc:docMk/>
            <pc:sldMk cId="1843355743" sldId="482"/>
            <ac:spMk id="5" creationId="{DD5880AB-97D8-4327-9CCF-3AEEC7BE870C}"/>
          </ac:spMkLst>
        </pc:spChg>
        <pc:spChg chg="mod">
          <ac:chgData name="Nick Hayden" userId="e1550255-12f6-4d41-b525-b37d41ab617d" providerId="ADAL" clId="{57A0532F-45B3-489B-89DF-9507C66D2C45}" dt="2018-12-12T03:36:53.019" v="947" actId="20577"/>
          <ac:spMkLst>
            <pc:docMk/>
            <pc:sldMk cId="1843355743" sldId="482"/>
            <ac:spMk id="7" creationId="{6C9B51EF-BF8B-48CD-9421-766B26CD88D0}"/>
          </ac:spMkLst>
        </pc:spChg>
        <pc:picChg chg="mod">
          <ac:chgData name="Nick Hayden" userId="e1550255-12f6-4d41-b525-b37d41ab617d" providerId="ADAL" clId="{57A0532F-45B3-489B-89DF-9507C66D2C45}" dt="2018-12-12T03:23:44.498" v="879" actId="14826"/>
          <ac:picMkLst>
            <pc:docMk/>
            <pc:sldMk cId="1843355743" sldId="482"/>
            <ac:picMk id="4" creationId="{B2913A1E-F40F-4B99-AA37-EFE36790B9D6}"/>
          </ac:picMkLst>
        </pc:picChg>
      </pc:sldChg>
      <pc:sldChg chg="addSp modSp add">
        <pc:chgData name="Nick Hayden" userId="e1550255-12f6-4d41-b525-b37d41ab617d" providerId="ADAL" clId="{57A0532F-45B3-489B-89DF-9507C66D2C45}" dt="2018-12-12T03:17:17.066" v="868"/>
        <pc:sldMkLst>
          <pc:docMk/>
          <pc:sldMk cId="3542483908" sldId="483"/>
        </pc:sldMkLst>
        <pc:spChg chg="add mod">
          <ac:chgData name="Nick Hayden" userId="e1550255-12f6-4d41-b525-b37d41ab617d" providerId="ADAL" clId="{57A0532F-45B3-489B-89DF-9507C66D2C45}" dt="2018-12-12T03:17:17.066" v="868"/>
          <ac:spMkLst>
            <pc:docMk/>
            <pc:sldMk cId="3542483908" sldId="483"/>
            <ac:spMk id="5" creationId="{437071EA-0B47-4F3F-AB24-8DAEBB08E69E}"/>
          </ac:spMkLst>
        </pc:spChg>
      </pc:sldChg>
      <pc:sldChg chg="addSp delSp modSp add">
        <pc:chgData name="Nick Hayden" userId="e1550255-12f6-4d41-b525-b37d41ab617d" providerId="ADAL" clId="{57A0532F-45B3-489B-89DF-9507C66D2C45}" dt="2018-12-12T04:50:53.962" v="1582" actId="20577"/>
        <pc:sldMkLst>
          <pc:docMk/>
          <pc:sldMk cId="3772457063" sldId="484"/>
        </pc:sldMkLst>
        <pc:spChg chg="add del">
          <ac:chgData name="Nick Hayden" userId="e1550255-12f6-4d41-b525-b37d41ab617d" providerId="ADAL" clId="{57A0532F-45B3-489B-89DF-9507C66D2C45}" dt="2018-12-12T03:28:54.677" v="896"/>
          <ac:spMkLst>
            <pc:docMk/>
            <pc:sldMk cId="3772457063" sldId="484"/>
            <ac:spMk id="3" creationId="{F15B61FA-0737-42C7-A4E7-058E112666BC}"/>
          </ac:spMkLst>
        </pc:spChg>
        <pc:spChg chg="mod">
          <ac:chgData name="Nick Hayden" userId="e1550255-12f6-4d41-b525-b37d41ab617d" providerId="ADAL" clId="{57A0532F-45B3-489B-89DF-9507C66D2C45}" dt="2018-12-12T04:50:53.962" v="1582" actId="20577"/>
          <ac:spMkLst>
            <pc:docMk/>
            <pc:sldMk cId="3772457063" sldId="484"/>
            <ac:spMk id="5" creationId="{DD5880AB-97D8-4327-9CCF-3AEEC7BE870C}"/>
          </ac:spMkLst>
        </pc:spChg>
        <pc:spChg chg="mod">
          <ac:chgData name="Nick Hayden" userId="e1550255-12f6-4d41-b525-b37d41ab617d" providerId="ADAL" clId="{57A0532F-45B3-489B-89DF-9507C66D2C45}" dt="2018-12-12T03:37:00.489" v="955" actId="20577"/>
          <ac:spMkLst>
            <pc:docMk/>
            <pc:sldMk cId="3772457063" sldId="484"/>
            <ac:spMk id="7" creationId="{6C9B51EF-BF8B-48CD-9421-766B26CD88D0}"/>
          </ac:spMkLst>
        </pc:spChg>
        <pc:picChg chg="mod">
          <ac:chgData name="Nick Hayden" userId="e1550255-12f6-4d41-b525-b37d41ab617d" providerId="ADAL" clId="{57A0532F-45B3-489B-89DF-9507C66D2C45}" dt="2018-12-12T03:25:00.490" v="888" actId="14826"/>
          <ac:picMkLst>
            <pc:docMk/>
            <pc:sldMk cId="3772457063" sldId="484"/>
            <ac:picMk id="4" creationId="{B2913A1E-F40F-4B99-AA37-EFE36790B9D6}"/>
          </ac:picMkLst>
        </pc:picChg>
      </pc:sldChg>
      <pc:sldChg chg="addSp delSp modSp add ord">
        <pc:chgData name="Nick Hayden" userId="e1550255-12f6-4d41-b525-b37d41ab617d" providerId="ADAL" clId="{57A0532F-45B3-489B-89DF-9507C66D2C45}" dt="2018-12-12T03:36:56.674" v="951" actId="20577"/>
        <pc:sldMkLst>
          <pc:docMk/>
          <pc:sldMk cId="1492908476" sldId="485"/>
        </pc:sldMkLst>
        <pc:spChg chg="mod">
          <ac:chgData name="Nick Hayden" userId="e1550255-12f6-4d41-b525-b37d41ab617d" providerId="ADAL" clId="{57A0532F-45B3-489B-89DF-9507C66D2C45}" dt="2018-12-12T03:31:48.581" v="909"/>
          <ac:spMkLst>
            <pc:docMk/>
            <pc:sldMk cId="1492908476" sldId="485"/>
            <ac:spMk id="5" creationId="{DD5880AB-97D8-4327-9CCF-3AEEC7BE870C}"/>
          </ac:spMkLst>
        </pc:spChg>
        <pc:spChg chg="mod">
          <ac:chgData name="Nick Hayden" userId="e1550255-12f6-4d41-b525-b37d41ab617d" providerId="ADAL" clId="{57A0532F-45B3-489B-89DF-9507C66D2C45}" dt="2018-12-12T03:36:56.674" v="951" actId="20577"/>
          <ac:spMkLst>
            <pc:docMk/>
            <pc:sldMk cId="1492908476" sldId="485"/>
            <ac:spMk id="7" creationId="{6C9B51EF-BF8B-48CD-9421-766B26CD88D0}"/>
          </ac:spMkLst>
        </pc:spChg>
        <pc:picChg chg="add del">
          <ac:chgData name="Nick Hayden" userId="e1550255-12f6-4d41-b525-b37d41ab617d" providerId="ADAL" clId="{57A0532F-45B3-489B-89DF-9507C66D2C45}" dt="2018-12-12T03:29:44.507" v="899"/>
          <ac:picMkLst>
            <pc:docMk/>
            <pc:sldMk cId="1492908476" sldId="485"/>
            <ac:picMk id="3" creationId="{BB284D98-D476-4BD0-B1AE-2FDCEF725EB1}"/>
          </ac:picMkLst>
        </pc:picChg>
        <pc:picChg chg="mod">
          <ac:chgData name="Nick Hayden" userId="e1550255-12f6-4d41-b525-b37d41ab617d" providerId="ADAL" clId="{57A0532F-45B3-489B-89DF-9507C66D2C45}" dt="2018-12-12T03:29:49.394" v="900" actId="14826"/>
          <ac:picMkLst>
            <pc:docMk/>
            <pc:sldMk cId="1492908476" sldId="485"/>
            <ac:picMk id="4" creationId="{B2913A1E-F40F-4B99-AA37-EFE36790B9D6}"/>
          </ac:picMkLst>
        </pc:picChg>
      </pc:sldChg>
      <pc:sldChg chg="modSp add modAnim">
        <pc:chgData name="Nick Hayden" userId="e1550255-12f6-4d41-b525-b37d41ab617d" providerId="ADAL" clId="{57A0532F-45B3-489B-89DF-9507C66D2C45}" dt="2018-12-12T04:52:37.760" v="1602" actId="14100"/>
        <pc:sldMkLst>
          <pc:docMk/>
          <pc:sldMk cId="405436842" sldId="486"/>
        </pc:sldMkLst>
        <pc:spChg chg="mod">
          <ac:chgData name="Nick Hayden" userId="e1550255-12f6-4d41-b525-b37d41ab617d" providerId="ADAL" clId="{57A0532F-45B3-489B-89DF-9507C66D2C45}" dt="2018-12-12T04:52:37.760" v="1602" actId="14100"/>
          <ac:spMkLst>
            <pc:docMk/>
            <pc:sldMk cId="405436842" sldId="486"/>
            <ac:spMk id="5" creationId="{DD5880AB-97D8-4327-9CCF-3AEEC7BE870C}"/>
          </ac:spMkLst>
        </pc:spChg>
        <pc:spChg chg="mod">
          <ac:chgData name="Nick Hayden" userId="e1550255-12f6-4d41-b525-b37d41ab617d" providerId="ADAL" clId="{57A0532F-45B3-489B-89DF-9507C66D2C45}" dt="2018-12-12T03:37:04.161" v="959" actId="20577"/>
          <ac:spMkLst>
            <pc:docMk/>
            <pc:sldMk cId="405436842" sldId="486"/>
            <ac:spMk id="7" creationId="{6C9B51EF-BF8B-48CD-9421-766B26CD88D0}"/>
          </ac:spMkLst>
        </pc:spChg>
        <pc:picChg chg="mod">
          <ac:chgData name="Nick Hayden" userId="e1550255-12f6-4d41-b525-b37d41ab617d" providerId="ADAL" clId="{57A0532F-45B3-489B-89DF-9507C66D2C45}" dt="2018-12-12T03:34:50.656" v="922" actId="14826"/>
          <ac:picMkLst>
            <pc:docMk/>
            <pc:sldMk cId="405436842" sldId="486"/>
            <ac:picMk id="4" creationId="{B2913A1E-F40F-4B99-AA37-EFE36790B9D6}"/>
          </ac:picMkLst>
        </pc:picChg>
      </pc:sldChg>
      <pc:sldChg chg="addSp delSp modSp add ord">
        <pc:chgData name="Nick Hayden" userId="e1550255-12f6-4d41-b525-b37d41ab617d" providerId="ADAL" clId="{57A0532F-45B3-489B-89DF-9507C66D2C45}" dt="2018-12-12T04:54:19.818" v="1621" actId="20577"/>
        <pc:sldMkLst>
          <pc:docMk/>
          <pc:sldMk cId="1025727041" sldId="487"/>
        </pc:sldMkLst>
        <pc:spChg chg="add del">
          <ac:chgData name="Nick Hayden" userId="e1550255-12f6-4d41-b525-b37d41ab617d" providerId="ADAL" clId="{57A0532F-45B3-489B-89DF-9507C66D2C45}" dt="2018-12-12T03:42:36.954" v="967"/>
          <ac:spMkLst>
            <pc:docMk/>
            <pc:sldMk cId="1025727041" sldId="487"/>
            <ac:spMk id="3" creationId="{1269C8E3-9AE9-4CF4-A090-F8CFA4E6E604}"/>
          </ac:spMkLst>
        </pc:spChg>
        <pc:spChg chg="mod">
          <ac:chgData name="Nick Hayden" userId="e1550255-12f6-4d41-b525-b37d41ab617d" providerId="ADAL" clId="{57A0532F-45B3-489B-89DF-9507C66D2C45}" dt="2018-12-12T04:54:19.818" v="1621" actId="20577"/>
          <ac:spMkLst>
            <pc:docMk/>
            <pc:sldMk cId="1025727041" sldId="487"/>
            <ac:spMk id="5" creationId="{DD5880AB-97D8-4327-9CCF-3AEEC7BE870C}"/>
          </ac:spMkLst>
        </pc:spChg>
        <pc:spChg chg="mod">
          <ac:chgData name="Nick Hayden" userId="e1550255-12f6-4d41-b525-b37d41ab617d" providerId="ADAL" clId="{57A0532F-45B3-489B-89DF-9507C66D2C45}" dt="2018-12-12T03:36:45.619" v="939" actId="20577"/>
          <ac:spMkLst>
            <pc:docMk/>
            <pc:sldMk cId="1025727041" sldId="487"/>
            <ac:spMk id="7" creationId="{6C9B51EF-BF8B-48CD-9421-766B26CD88D0}"/>
          </ac:spMkLst>
        </pc:spChg>
        <pc:picChg chg="mod">
          <ac:chgData name="Nick Hayden" userId="e1550255-12f6-4d41-b525-b37d41ab617d" providerId="ADAL" clId="{57A0532F-45B3-489B-89DF-9507C66D2C45}" dt="2018-12-12T03:37:59.330" v="962" actId="14826"/>
          <ac:picMkLst>
            <pc:docMk/>
            <pc:sldMk cId="1025727041" sldId="487"/>
            <ac:picMk id="4" creationId="{B2913A1E-F40F-4B99-AA37-EFE36790B9D6}"/>
          </ac:picMkLst>
        </pc:picChg>
      </pc:sldChg>
      <pc:sldChg chg="add ord">
        <pc:chgData name="Nick Hayden" userId="e1550255-12f6-4d41-b525-b37d41ab617d" providerId="ADAL" clId="{57A0532F-45B3-489B-89DF-9507C66D2C45}" dt="2018-12-12T03:37:47.880" v="961"/>
        <pc:sldMkLst>
          <pc:docMk/>
          <pc:sldMk cId="2537847492" sldId="488"/>
        </pc:sldMkLst>
      </pc:sldChg>
      <pc:sldChg chg="modSp add ord modAnim">
        <pc:chgData name="Nick Hayden" userId="e1550255-12f6-4d41-b525-b37d41ab617d" providerId="ADAL" clId="{57A0532F-45B3-489B-89DF-9507C66D2C45}" dt="2018-12-12T04:54:01.509" v="1619" actId="20577"/>
        <pc:sldMkLst>
          <pc:docMk/>
          <pc:sldMk cId="3225877303" sldId="489"/>
        </pc:sldMkLst>
        <pc:spChg chg="mod">
          <ac:chgData name="Nick Hayden" userId="e1550255-12f6-4d41-b525-b37d41ab617d" providerId="ADAL" clId="{57A0532F-45B3-489B-89DF-9507C66D2C45}" dt="2018-12-12T04:54:01.509" v="1619" actId="20577"/>
          <ac:spMkLst>
            <pc:docMk/>
            <pc:sldMk cId="3225877303" sldId="489"/>
            <ac:spMk id="5" creationId="{DD5880AB-97D8-4327-9CCF-3AEEC7BE870C}"/>
          </ac:spMkLst>
        </pc:spChg>
        <pc:spChg chg="mod">
          <ac:chgData name="Nick Hayden" userId="e1550255-12f6-4d41-b525-b37d41ab617d" providerId="ADAL" clId="{57A0532F-45B3-489B-89DF-9507C66D2C45}" dt="2018-12-12T03:42:55.778" v="986" actId="404"/>
          <ac:spMkLst>
            <pc:docMk/>
            <pc:sldMk cId="3225877303" sldId="489"/>
            <ac:spMk id="7" creationId="{6C9B51EF-BF8B-48CD-9421-766B26CD88D0}"/>
          </ac:spMkLst>
        </pc:spChg>
        <pc:picChg chg="mod">
          <ac:chgData name="Nick Hayden" userId="e1550255-12f6-4d41-b525-b37d41ab617d" providerId="ADAL" clId="{57A0532F-45B3-489B-89DF-9507C66D2C45}" dt="2018-12-12T03:43:38.485" v="987" actId="14826"/>
          <ac:picMkLst>
            <pc:docMk/>
            <pc:sldMk cId="3225877303" sldId="489"/>
            <ac:picMk id="4" creationId="{B2913A1E-F40F-4B99-AA37-EFE36790B9D6}"/>
          </ac:picMkLst>
        </pc:picChg>
      </pc:sldChg>
      <pc:sldChg chg="modSp add">
        <pc:chgData name="Nick Hayden" userId="e1550255-12f6-4d41-b525-b37d41ab617d" providerId="ADAL" clId="{57A0532F-45B3-489B-89DF-9507C66D2C45}" dt="2018-12-12T05:02:15.843" v="1662" actId="20577"/>
        <pc:sldMkLst>
          <pc:docMk/>
          <pc:sldMk cId="584029507" sldId="490"/>
        </pc:sldMkLst>
        <pc:spChg chg="mod">
          <ac:chgData name="Nick Hayden" userId="e1550255-12f6-4d41-b525-b37d41ab617d" providerId="ADAL" clId="{57A0532F-45B3-489B-89DF-9507C66D2C45}" dt="2018-12-12T05:02:15.843" v="1662" actId="20577"/>
          <ac:spMkLst>
            <pc:docMk/>
            <pc:sldMk cId="584029507" sldId="490"/>
            <ac:spMk id="5" creationId="{DD5880AB-97D8-4327-9CCF-3AEEC7BE870C}"/>
          </ac:spMkLst>
        </pc:spChg>
        <pc:spChg chg="mod">
          <ac:chgData name="Nick Hayden" userId="e1550255-12f6-4d41-b525-b37d41ab617d" providerId="ADAL" clId="{57A0532F-45B3-489B-89DF-9507C66D2C45}" dt="2018-12-12T03:46:03.120" v="997" actId="20577"/>
          <ac:spMkLst>
            <pc:docMk/>
            <pc:sldMk cId="584029507" sldId="490"/>
            <ac:spMk id="7" creationId="{6C9B51EF-BF8B-48CD-9421-766B26CD88D0}"/>
          </ac:spMkLst>
        </pc:spChg>
        <pc:picChg chg="mod">
          <ac:chgData name="Nick Hayden" userId="e1550255-12f6-4d41-b525-b37d41ab617d" providerId="ADAL" clId="{57A0532F-45B3-489B-89DF-9507C66D2C45}" dt="2018-12-12T03:49:24.858" v="1002" actId="14826"/>
          <ac:picMkLst>
            <pc:docMk/>
            <pc:sldMk cId="584029507" sldId="490"/>
            <ac:picMk id="4" creationId="{B2913A1E-F40F-4B99-AA37-EFE36790B9D6}"/>
          </ac:picMkLst>
        </pc:picChg>
      </pc:sldChg>
      <pc:sldChg chg="modSp add">
        <pc:chgData name="Nick Hayden" userId="e1550255-12f6-4d41-b525-b37d41ab617d" providerId="ADAL" clId="{57A0532F-45B3-489B-89DF-9507C66D2C45}" dt="2018-12-12T04:57:05.946" v="1636" actId="400"/>
        <pc:sldMkLst>
          <pc:docMk/>
          <pc:sldMk cId="114286481" sldId="491"/>
        </pc:sldMkLst>
        <pc:spChg chg="mod">
          <ac:chgData name="Nick Hayden" userId="e1550255-12f6-4d41-b525-b37d41ab617d" providerId="ADAL" clId="{57A0532F-45B3-489B-89DF-9507C66D2C45}" dt="2018-12-12T04:57:05.946" v="1636" actId="400"/>
          <ac:spMkLst>
            <pc:docMk/>
            <pc:sldMk cId="114286481" sldId="491"/>
            <ac:spMk id="5" creationId="{437071EA-0B47-4F3F-AB24-8DAEBB08E69E}"/>
          </ac:spMkLst>
        </pc:spChg>
      </pc:sldChg>
      <pc:sldChg chg="addSp delSp modSp add modAnim">
        <pc:chgData name="Nick Hayden" userId="e1550255-12f6-4d41-b525-b37d41ab617d" providerId="ADAL" clId="{57A0532F-45B3-489B-89DF-9507C66D2C45}" dt="2018-12-12T05:01:27.375" v="1639"/>
        <pc:sldMkLst>
          <pc:docMk/>
          <pc:sldMk cId="2130511321" sldId="492"/>
        </pc:sldMkLst>
        <pc:spChg chg="mod">
          <ac:chgData name="Nick Hayden" userId="e1550255-12f6-4d41-b525-b37d41ab617d" providerId="ADAL" clId="{57A0532F-45B3-489B-89DF-9507C66D2C45}" dt="2018-12-12T04:44:54.811" v="1576" actId="207"/>
          <ac:spMkLst>
            <pc:docMk/>
            <pc:sldMk cId="2130511321" sldId="492"/>
            <ac:spMk id="5" creationId="{437071EA-0B47-4F3F-AB24-8DAEBB08E69E}"/>
          </ac:spMkLst>
        </pc:spChg>
        <pc:spChg chg="add mod">
          <ac:chgData name="Nick Hayden" userId="e1550255-12f6-4d41-b525-b37d41ab617d" providerId="ADAL" clId="{57A0532F-45B3-489B-89DF-9507C66D2C45}" dt="2018-12-12T04:00:37.234" v="1013"/>
          <ac:spMkLst>
            <pc:docMk/>
            <pc:sldMk cId="2130511321" sldId="492"/>
            <ac:spMk id="6" creationId="{F2C789CE-0686-4440-8D30-8E96CF6F3DCC}"/>
          </ac:spMkLst>
        </pc:spChg>
        <pc:spChg chg="add del">
          <ac:chgData name="Nick Hayden" userId="e1550255-12f6-4d41-b525-b37d41ab617d" providerId="ADAL" clId="{57A0532F-45B3-489B-89DF-9507C66D2C45}" dt="2018-12-12T04:06:39.380" v="1031"/>
          <ac:spMkLst>
            <pc:docMk/>
            <pc:sldMk cId="2130511321" sldId="492"/>
            <ac:spMk id="7" creationId="{089276FE-EDE7-4A5E-B436-5DDF6DA884E7}"/>
          </ac:spMkLst>
        </pc:spChg>
        <pc:spChg chg="add mod">
          <ac:chgData name="Nick Hayden" userId="e1550255-12f6-4d41-b525-b37d41ab617d" providerId="ADAL" clId="{57A0532F-45B3-489B-89DF-9507C66D2C45}" dt="2018-12-12T04:27:13.729" v="1453" actId="20577"/>
          <ac:spMkLst>
            <pc:docMk/>
            <pc:sldMk cId="2130511321" sldId="492"/>
            <ac:spMk id="10" creationId="{9BFD8ED0-A3AF-4759-B3AE-1561CF1BC32F}"/>
          </ac:spMkLst>
        </pc:spChg>
      </pc:sldChg>
      <pc:sldChg chg="addSp modSp add modAnim">
        <pc:chgData name="Nick Hayden" userId="e1550255-12f6-4d41-b525-b37d41ab617d" providerId="ADAL" clId="{57A0532F-45B3-489B-89DF-9507C66D2C45}" dt="2018-12-12T05:01:31.016" v="1640"/>
        <pc:sldMkLst>
          <pc:docMk/>
          <pc:sldMk cId="3356838047" sldId="493"/>
        </pc:sldMkLst>
        <pc:spChg chg="mod">
          <ac:chgData name="Nick Hayden" userId="e1550255-12f6-4d41-b525-b37d41ab617d" providerId="ADAL" clId="{57A0532F-45B3-489B-89DF-9507C66D2C45}" dt="2018-12-12T04:15:21.872" v="1190" actId="20577"/>
          <ac:spMkLst>
            <pc:docMk/>
            <pc:sldMk cId="3356838047" sldId="493"/>
            <ac:spMk id="4" creationId="{CD3C2772-60E4-6248-8B9C-598C147CAA7E}"/>
          </ac:spMkLst>
        </pc:spChg>
        <pc:spChg chg="mod">
          <ac:chgData name="Nick Hayden" userId="e1550255-12f6-4d41-b525-b37d41ab617d" providerId="ADAL" clId="{57A0532F-45B3-489B-89DF-9507C66D2C45}" dt="2018-12-12T04:15:06.129" v="1161" actId="20577"/>
          <ac:spMkLst>
            <pc:docMk/>
            <pc:sldMk cId="3356838047" sldId="493"/>
            <ac:spMk id="5" creationId="{437071EA-0B47-4F3F-AB24-8DAEBB08E69E}"/>
          </ac:spMkLst>
        </pc:spChg>
        <pc:spChg chg="add mod">
          <ac:chgData name="Nick Hayden" userId="e1550255-12f6-4d41-b525-b37d41ab617d" providerId="ADAL" clId="{57A0532F-45B3-489B-89DF-9507C66D2C45}" dt="2018-12-12T04:27:21.486" v="1456" actId="20577"/>
          <ac:spMkLst>
            <pc:docMk/>
            <pc:sldMk cId="3356838047" sldId="493"/>
            <ac:spMk id="9" creationId="{5520B5E8-2A8B-408C-B6B6-AF2B2FBBCF54}"/>
          </ac:spMkLst>
        </pc:spChg>
      </pc:sldChg>
      <pc:sldChg chg="addSp modSp add ord modAnim">
        <pc:chgData name="Nick Hayden" userId="e1550255-12f6-4d41-b525-b37d41ab617d" providerId="ADAL" clId="{57A0532F-45B3-489B-89DF-9507C66D2C45}" dt="2018-12-12T05:01:34.370" v="1641"/>
        <pc:sldMkLst>
          <pc:docMk/>
          <pc:sldMk cId="3174206189" sldId="494"/>
        </pc:sldMkLst>
        <pc:spChg chg="mod">
          <ac:chgData name="Nick Hayden" userId="e1550255-12f6-4d41-b525-b37d41ab617d" providerId="ADAL" clId="{57A0532F-45B3-489B-89DF-9507C66D2C45}" dt="2018-12-12T04:34:41.342" v="1499" actId="207"/>
          <ac:spMkLst>
            <pc:docMk/>
            <pc:sldMk cId="3174206189" sldId="494"/>
            <ac:spMk id="4" creationId="{CD3C2772-60E4-6248-8B9C-598C147CAA7E}"/>
          </ac:spMkLst>
        </pc:spChg>
        <pc:spChg chg="mod">
          <ac:chgData name="Nick Hayden" userId="e1550255-12f6-4d41-b525-b37d41ab617d" providerId="ADAL" clId="{57A0532F-45B3-489B-89DF-9507C66D2C45}" dt="2018-12-12T04:34:31.926" v="1498" actId="20577"/>
          <ac:spMkLst>
            <pc:docMk/>
            <pc:sldMk cId="3174206189" sldId="494"/>
            <ac:spMk id="5" creationId="{437071EA-0B47-4F3F-AB24-8DAEBB08E69E}"/>
          </ac:spMkLst>
        </pc:spChg>
        <pc:spChg chg="add mod">
          <ac:chgData name="Nick Hayden" userId="e1550255-12f6-4d41-b525-b37d41ab617d" providerId="ADAL" clId="{57A0532F-45B3-489B-89DF-9507C66D2C45}" dt="2018-12-12T04:27:26.283" v="1459" actId="20577"/>
          <ac:spMkLst>
            <pc:docMk/>
            <pc:sldMk cId="3174206189" sldId="494"/>
            <ac:spMk id="9" creationId="{8A0E2762-0C2C-4E26-BE2D-BBBAB4E633F9}"/>
          </ac:spMkLst>
        </pc:spChg>
      </pc:sldChg>
      <pc:sldChg chg="addSp modSp add modAnim">
        <pc:chgData name="Nick Hayden" userId="e1550255-12f6-4d41-b525-b37d41ab617d" providerId="ADAL" clId="{57A0532F-45B3-489B-89DF-9507C66D2C45}" dt="2018-12-12T05:01:35.574" v="1642"/>
        <pc:sldMkLst>
          <pc:docMk/>
          <pc:sldMk cId="2783379350" sldId="495"/>
        </pc:sldMkLst>
        <pc:spChg chg="mod">
          <ac:chgData name="Nick Hayden" userId="e1550255-12f6-4d41-b525-b37d41ab617d" providerId="ADAL" clId="{57A0532F-45B3-489B-89DF-9507C66D2C45}" dt="2018-12-12T04:35:54.799" v="1541" actId="313"/>
          <ac:spMkLst>
            <pc:docMk/>
            <pc:sldMk cId="2783379350" sldId="495"/>
            <ac:spMk id="4" creationId="{CD3C2772-60E4-6248-8B9C-598C147CAA7E}"/>
          </ac:spMkLst>
        </pc:spChg>
        <pc:spChg chg="mod">
          <ac:chgData name="Nick Hayden" userId="e1550255-12f6-4d41-b525-b37d41ab617d" providerId="ADAL" clId="{57A0532F-45B3-489B-89DF-9507C66D2C45}" dt="2018-12-12T04:31:45.130" v="1489" actId="12"/>
          <ac:spMkLst>
            <pc:docMk/>
            <pc:sldMk cId="2783379350" sldId="495"/>
            <ac:spMk id="5" creationId="{437071EA-0B47-4F3F-AB24-8DAEBB08E69E}"/>
          </ac:spMkLst>
        </pc:spChg>
        <pc:spChg chg="add mod">
          <ac:chgData name="Nick Hayden" userId="e1550255-12f6-4d41-b525-b37d41ab617d" providerId="ADAL" clId="{57A0532F-45B3-489B-89DF-9507C66D2C45}" dt="2018-12-12T04:27:30.103" v="1462" actId="20577"/>
          <ac:spMkLst>
            <pc:docMk/>
            <pc:sldMk cId="2783379350" sldId="495"/>
            <ac:spMk id="9" creationId="{B4D9BC76-7803-468F-BB9C-235DE67A8793}"/>
          </ac:spMkLst>
        </pc:spChg>
      </pc:sldChg>
      <pc:sldChg chg="addSp modSp add modAnim">
        <pc:chgData name="Nick Hayden" userId="e1550255-12f6-4d41-b525-b37d41ab617d" providerId="ADAL" clId="{57A0532F-45B3-489B-89DF-9507C66D2C45}" dt="2018-12-12T05:01:36.765" v="1643"/>
        <pc:sldMkLst>
          <pc:docMk/>
          <pc:sldMk cId="746660854" sldId="496"/>
        </pc:sldMkLst>
        <pc:spChg chg="mod">
          <ac:chgData name="Nick Hayden" userId="e1550255-12f6-4d41-b525-b37d41ab617d" providerId="ADAL" clId="{57A0532F-45B3-489B-89DF-9507C66D2C45}" dt="2018-12-12T04:36:25.705" v="1544" actId="207"/>
          <ac:spMkLst>
            <pc:docMk/>
            <pc:sldMk cId="746660854" sldId="496"/>
            <ac:spMk id="4" creationId="{CD3C2772-60E4-6248-8B9C-598C147CAA7E}"/>
          </ac:spMkLst>
        </pc:spChg>
        <pc:spChg chg="mod">
          <ac:chgData name="Nick Hayden" userId="e1550255-12f6-4d41-b525-b37d41ab617d" providerId="ADAL" clId="{57A0532F-45B3-489B-89DF-9507C66D2C45}" dt="2018-12-12T04:17:09.082" v="1206"/>
          <ac:spMkLst>
            <pc:docMk/>
            <pc:sldMk cId="746660854" sldId="496"/>
            <ac:spMk id="5" creationId="{437071EA-0B47-4F3F-AB24-8DAEBB08E69E}"/>
          </ac:spMkLst>
        </pc:spChg>
        <pc:spChg chg="add mod">
          <ac:chgData name="Nick Hayden" userId="e1550255-12f6-4d41-b525-b37d41ab617d" providerId="ADAL" clId="{57A0532F-45B3-489B-89DF-9507C66D2C45}" dt="2018-12-12T04:27:33.967" v="1465" actId="20577"/>
          <ac:spMkLst>
            <pc:docMk/>
            <pc:sldMk cId="746660854" sldId="496"/>
            <ac:spMk id="9" creationId="{A2A66CA8-C085-400F-8EDF-118603EB45AA}"/>
          </ac:spMkLst>
        </pc:spChg>
      </pc:sldChg>
      <pc:sldChg chg="addSp modSp add modAnim">
        <pc:chgData name="Nick Hayden" userId="e1550255-12f6-4d41-b525-b37d41ab617d" providerId="ADAL" clId="{57A0532F-45B3-489B-89DF-9507C66D2C45}" dt="2018-12-12T05:01:38.069" v="1644"/>
        <pc:sldMkLst>
          <pc:docMk/>
          <pc:sldMk cId="4255262670" sldId="497"/>
        </pc:sldMkLst>
        <pc:spChg chg="mod">
          <ac:chgData name="Nick Hayden" userId="e1550255-12f6-4d41-b525-b37d41ab617d" providerId="ADAL" clId="{57A0532F-45B3-489B-89DF-9507C66D2C45}" dt="2018-12-12T04:36:32.315" v="1546" actId="207"/>
          <ac:spMkLst>
            <pc:docMk/>
            <pc:sldMk cId="4255262670" sldId="497"/>
            <ac:spMk id="4" creationId="{CD3C2772-60E4-6248-8B9C-598C147CAA7E}"/>
          </ac:spMkLst>
        </pc:spChg>
        <pc:spChg chg="mod">
          <ac:chgData name="Nick Hayden" userId="e1550255-12f6-4d41-b525-b37d41ab617d" providerId="ADAL" clId="{57A0532F-45B3-489B-89DF-9507C66D2C45}" dt="2018-12-12T04:59:32.260" v="1638" actId="20577"/>
          <ac:spMkLst>
            <pc:docMk/>
            <pc:sldMk cId="4255262670" sldId="497"/>
            <ac:spMk id="5" creationId="{437071EA-0B47-4F3F-AB24-8DAEBB08E69E}"/>
          </ac:spMkLst>
        </pc:spChg>
        <pc:spChg chg="add mod">
          <ac:chgData name="Nick Hayden" userId="e1550255-12f6-4d41-b525-b37d41ab617d" providerId="ADAL" clId="{57A0532F-45B3-489B-89DF-9507C66D2C45}" dt="2018-12-12T04:27:37.878" v="1468" actId="20577"/>
          <ac:spMkLst>
            <pc:docMk/>
            <pc:sldMk cId="4255262670" sldId="497"/>
            <ac:spMk id="9" creationId="{741C8969-1DF3-45AC-B7FF-01A83BAB8EC9}"/>
          </ac:spMkLst>
        </pc:spChg>
      </pc:sldChg>
      <pc:sldChg chg="addSp modSp add modAnim">
        <pc:chgData name="Nick Hayden" userId="e1550255-12f6-4d41-b525-b37d41ab617d" providerId="ADAL" clId="{57A0532F-45B3-489B-89DF-9507C66D2C45}" dt="2018-12-12T05:01:39.074" v="1645"/>
        <pc:sldMkLst>
          <pc:docMk/>
          <pc:sldMk cId="4108920283" sldId="498"/>
        </pc:sldMkLst>
        <pc:spChg chg="mod">
          <ac:chgData name="Nick Hayden" userId="e1550255-12f6-4d41-b525-b37d41ab617d" providerId="ADAL" clId="{57A0532F-45B3-489B-89DF-9507C66D2C45}" dt="2018-12-12T04:22:59.888" v="1323" actId="207"/>
          <ac:spMkLst>
            <pc:docMk/>
            <pc:sldMk cId="4108920283" sldId="498"/>
            <ac:spMk id="4" creationId="{CD3C2772-60E4-6248-8B9C-598C147CAA7E}"/>
          </ac:spMkLst>
        </pc:spChg>
        <pc:spChg chg="mod">
          <ac:chgData name="Nick Hayden" userId="e1550255-12f6-4d41-b525-b37d41ab617d" providerId="ADAL" clId="{57A0532F-45B3-489B-89DF-9507C66D2C45}" dt="2018-12-12T04:19:48.176" v="1247" actId="20577"/>
          <ac:spMkLst>
            <pc:docMk/>
            <pc:sldMk cId="4108920283" sldId="498"/>
            <ac:spMk id="5" creationId="{437071EA-0B47-4F3F-AB24-8DAEBB08E69E}"/>
          </ac:spMkLst>
        </pc:spChg>
        <pc:spChg chg="add">
          <ac:chgData name="Nick Hayden" userId="e1550255-12f6-4d41-b525-b37d41ab617d" providerId="ADAL" clId="{57A0532F-45B3-489B-89DF-9507C66D2C45}" dt="2018-12-12T04:18:06.369" v="1221"/>
          <ac:spMkLst>
            <pc:docMk/>
            <pc:sldMk cId="4108920283" sldId="498"/>
            <ac:spMk id="7" creationId="{CD5AF2EB-647D-4451-891B-FE5FD0C4E397}"/>
          </ac:spMkLst>
        </pc:spChg>
        <pc:spChg chg="add mod">
          <ac:chgData name="Nick Hayden" userId="e1550255-12f6-4d41-b525-b37d41ab617d" providerId="ADAL" clId="{57A0532F-45B3-489B-89DF-9507C66D2C45}" dt="2018-12-12T04:27:41.538" v="1471" actId="20577"/>
          <ac:spMkLst>
            <pc:docMk/>
            <pc:sldMk cId="4108920283" sldId="498"/>
            <ac:spMk id="10" creationId="{53531E85-A1C3-4F47-A2AF-F6EDED16668B}"/>
          </ac:spMkLst>
        </pc:spChg>
      </pc:sldChg>
      <pc:sldChg chg="addSp modSp add modAnim">
        <pc:chgData name="Nick Hayden" userId="e1550255-12f6-4d41-b525-b37d41ab617d" providerId="ADAL" clId="{57A0532F-45B3-489B-89DF-9507C66D2C45}" dt="2018-12-12T05:01:40.102" v="1646"/>
        <pc:sldMkLst>
          <pc:docMk/>
          <pc:sldMk cId="2933139520" sldId="499"/>
        </pc:sldMkLst>
        <pc:spChg chg="mod">
          <ac:chgData name="Nick Hayden" userId="e1550255-12f6-4d41-b525-b37d41ab617d" providerId="ADAL" clId="{57A0532F-45B3-489B-89DF-9507C66D2C45}" dt="2018-12-12T04:23:20.874" v="1359" actId="20577"/>
          <ac:spMkLst>
            <pc:docMk/>
            <pc:sldMk cId="2933139520" sldId="499"/>
            <ac:spMk id="5" creationId="{437071EA-0B47-4F3F-AB24-8DAEBB08E69E}"/>
          </ac:spMkLst>
        </pc:spChg>
        <pc:spChg chg="add mod">
          <ac:chgData name="Nick Hayden" userId="e1550255-12f6-4d41-b525-b37d41ab617d" providerId="ADAL" clId="{57A0532F-45B3-489B-89DF-9507C66D2C45}" dt="2018-12-12T04:27:45.178" v="1474" actId="20577"/>
          <ac:spMkLst>
            <pc:docMk/>
            <pc:sldMk cId="2933139520" sldId="499"/>
            <ac:spMk id="9" creationId="{D3C01520-9AA7-4353-A746-3EEF33595267}"/>
          </ac:spMkLst>
        </pc:spChg>
      </pc:sldChg>
      <pc:sldChg chg="addSp modSp add modAnim">
        <pc:chgData name="Nick Hayden" userId="e1550255-12f6-4d41-b525-b37d41ab617d" providerId="ADAL" clId="{57A0532F-45B3-489B-89DF-9507C66D2C45}" dt="2018-12-12T05:01:41.416" v="1647"/>
        <pc:sldMkLst>
          <pc:docMk/>
          <pc:sldMk cId="1246220203" sldId="500"/>
        </pc:sldMkLst>
        <pc:spChg chg="mod">
          <ac:chgData name="Nick Hayden" userId="e1550255-12f6-4d41-b525-b37d41ab617d" providerId="ADAL" clId="{57A0532F-45B3-489B-89DF-9507C66D2C45}" dt="2018-12-12T04:24:08.855" v="1361" actId="207"/>
          <ac:spMkLst>
            <pc:docMk/>
            <pc:sldMk cId="1246220203" sldId="500"/>
            <ac:spMk id="4" creationId="{CD3C2772-60E4-6248-8B9C-598C147CAA7E}"/>
          </ac:spMkLst>
        </pc:spChg>
        <pc:spChg chg="mod">
          <ac:chgData name="Nick Hayden" userId="e1550255-12f6-4d41-b525-b37d41ab617d" providerId="ADAL" clId="{57A0532F-45B3-489B-89DF-9507C66D2C45}" dt="2018-12-12T04:24:45.984" v="1418" actId="113"/>
          <ac:spMkLst>
            <pc:docMk/>
            <pc:sldMk cId="1246220203" sldId="500"/>
            <ac:spMk id="5" creationId="{437071EA-0B47-4F3F-AB24-8DAEBB08E69E}"/>
          </ac:spMkLst>
        </pc:spChg>
        <pc:spChg chg="add mod">
          <ac:chgData name="Nick Hayden" userId="e1550255-12f6-4d41-b525-b37d41ab617d" providerId="ADAL" clId="{57A0532F-45B3-489B-89DF-9507C66D2C45}" dt="2018-12-12T04:27:50.937" v="1479" actId="20577"/>
          <ac:spMkLst>
            <pc:docMk/>
            <pc:sldMk cId="1246220203" sldId="500"/>
            <ac:spMk id="9" creationId="{FE49464A-8A45-447D-9C4C-1E4AD00AE2B1}"/>
          </ac:spMkLst>
        </pc:spChg>
      </pc:sldChg>
      <pc:sldChg chg="addSp modSp add modAnim">
        <pc:chgData name="Nick Hayden" userId="e1550255-12f6-4d41-b525-b37d41ab617d" providerId="ADAL" clId="{57A0532F-45B3-489B-89DF-9507C66D2C45}" dt="2018-12-12T05:01:42.740" v="1648"/>
        <pc:sldMkLst>
          <pc:docMk/>
          <pc:sldMk cId="1806864465" sldId="501"/>
        </pc:sldMkLst>
        <pc:spChg chg="mod">
          <ac:chgData name="Nick Hayden" userId="e1550255-12f6-4d41-b525-b37d41ab617d" providerId="ADAL" clId="{57A0532F-45B3-489B-89DF-9507C66D2C45}" dt="2018-12-12T04:26:30.710" v="1423" actId="207"/>
          <ac:spMkLst>
            <pc:docMk/>
            <pc:sldMk cId="1806864465" sldId="501"/>
            <ac:spMk id="4" creationId="{CD3C2772-60E4-6248-8B9C-598C147CAA7E}"/>
          </ac:spMkLst>
        </pc:spChg>
        <pc:spChg chg="mod">
          <ac:chgData name="Nick Hayden" userId="e1550255-12f6-4d41-b525-b37d41ab617d" providerId="ADAL" clId="{57A0532F-45B3-489B-89DF-9507C66D2C45}" dt="2018-12-12T04:26:39.943" v="1446" actId="20577"/>
          <ac:spMkLst>
            <pc:docMk/>
            <pc:sldMk cId="1806864465" sldId="501"/>
            <ac:spMk id="5" creationId="{437071EA-0B47-4F3F-AB24-8DAEBB08E69E}"/>
          </ac:spMkLst>
        </pc:spChg>
        <pc:spChg chg="add mod">
          <ac:chgData name="Nick Hayden" userId="e1550255-12f6-4d41-b525-b37d41ab617d" providerId="ADAL" clId="{57A0532F-45B3-489B-89DF-9507C66D2C45}" dt="2018-12-12T04:27:54.698" v="1481" actId="20577"/>
          <ac:spMkLst>
            <pc:docMk/>
            <pc:sldMk cId="1806864465" sldId="501"/>
            <ac:spMk id="9" creationId="{C1BDD763-1A4B-44D7-8A8F-E070CCF9CD40}"/>
          </ac:spMkLst>
        </pc:spChg>
      </pc:sldChg>
      <pc:sldChg chg="modSp add ord">
        <pc:chgData name="Nick Hayden" userId="e1550255-12f6-4d41-b525-b37d41ab617d" providerId="ADAL" clId="{57A0532F-45B3-489B-89DF-9507C66D2C45}" dt="2018-12-12T04:28:56.069" v="1484" actId="207"/>
        <pc:sldMkLst>
          <pc:docMk/>
          <pc:sldMk cId="766901034" sldId="502"/>
        </pc:sldMkLst>
        <pc:spChg chg="mod">
          <ac:chgData name="Nick Hayden" userId="e1550255-12f6-4d41-b525-b37d41ab617d" providerId="ADAL" clId="{57A0532F-45B3-489B-89DF-9507C66D2C45}" dt="2018-12-12T04:28:56.069" v="1484" actId="207"/>
          <ac:spMkLst>
            <pc:docMk/>
            <pc:sldMk cId="766901034" sldId="502"/>
            <ac:spMk id="5" creationId="{437071EA-0B47-4F3F-AB24-8DAEBB08E69E}"/>
          </ac:spMkLst>
        </pc:spChg>
      </pc:sldChg>
      <pc:sldChg chg="add del">
        <pc:chgData name="Nick Hayden" userId="e1550255-12f6-4d41-b525-b37d41ab617d" providerId="ADAL" clId="{57A0532F-45B3-489B-89DF-9507C66D2C45}" dt="2018-12-12T04:25:45.394" v="1422"/>
        <pc:sldMkLst>
          <pc:docMk/>
          <pc:sldMk cId="1471199445" sldId="502"/>
        </pc:sldMkLst>
      </pc:sldChg>
      <pc:sldChg chg="addSp modSp add">
        <pc:chgData name="Nick Hayden" userId="e1550255-12f6-4d41-b525-b37d41ab617d" providerId="ADAL" clId="{57A0532F-45B3-489B-89DF-9507C66D2C45}" dt="2018-12-12T04:30:10.140" v="1488" actId="11529"/>
        <pc:sldMkLst>
          <pc:docMk/>
          <pc:sldMk cId="3017288074" sldId="503"/>
        </pc:sldMkLst>
        <pc:spChg chg="add mod">
          <ac:chgData name="Nick Hayden" userId="e1550255-12f6-4d41-b525-b37d41ab617d" providerId="ADAL" clId="{57A0532F-45B3-489B-89DF-9507C66D2C45}" dt="2018-12-12T04:30:10.140" v="1488" actId="11529"/>
          <ac:spMkLst>
            <pc:docMk/>
            <pc:sldMk cId="3017288074" sldId="503"/>
            <ac:spMk id="6" creationId="{86BDC01A-7F93-44CD-8D78-59EF6DCCFB05}"/>
          </ac:spMkLst>
        </pc:spChg>
      </pc:sldChg>
      <pc:sldChg chg="add del">
        <pc:chgData name="Nick Hayden" userId="e1550255-12f6-4d41-b525-b37d41ab617d" providerId="ADAL" clId="{57A0532F-45B3-489B-89DF-9507C66D2C45}" dt="2018-12-12T04:29:14.020" v="1486"/>
        <pc:sldMkLst>
          <pc:docMk/>
          <pc:sldMk cId="3891608120" sldId="503"/>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6A19BD8-A345-DD4E-82BC-7836E94ED064}" type="datetimeFigureOut">
              <a:rPr lang="en-US" smtClean="0"/>
              <a:t>12/13/2019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92DA7BE-AF28-AC40-B3F4-6FE38EE550B5}" type="slidenum">
              <a:rPr lang="en-US" smtClean="0"/>
              <a:t>‹#›</a:t>
            </a:fld>
            <a:endParaRPr lang="en-US"/>
          </a:p>
        </p:txBody>
      </p:sp>
    </p:spTree>
    <p:extLst>
      <p:ext uri="{BB962C8B-B14F-4D97-AF65-F5344CB8AC3E}">
        <p14:creationId xmlns:p14="http://schemas.microsoft.com/office/powerpoint/2010/main" val="508646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32453D-9B17-C74A-BCA6-F26A43BAE925}" type="datetimeFigureOut">
              <a:rPr lang="en-US" smtClean="0"/>
              <a:t>12/13/2019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019829-C450-CB44-9376-98C92CE116FD}" type="slidenum">
              <a:rPr lang="en-US" smtClean="0"/>
              <a:t>‹#›</a:t>
            </a:fld>
            <a:endParaRPr lang="en-US"/>
          </a:p>
        </p:txBody>
      </p:sp>
    </p:spTree>
    <p:extLst>
      <p:ext uri="{BB962C8B-B14F-4D97-AF65-F5344CB8AC3E}">
        <p14:creationId xmlns:p14="http://schemas.microsoft.com/office/powerpoint/2010/main" val="5101752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alteryx.com/products/platform-details/whats-next" TargetMode="External"/><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hyperlink" Target="https://community.alteryx.com/t5/Join-Beta-Program/tkb-p/beta-programs"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alteryx.com/products/platform-details/whats-next" TargetMode="External"/><Relationship Id="rId2" Type="http://schemas.openxmlformats.org/officeDocument/2006/relationships/slide" Target="../slides/slide16.xml"/><Relationship Id="rId1" Type="http://schemas.openxmlformats.org/officeDocument/2006/relationships/notesMaster" Target="../notesMasters/notesMaster1.xml"/><Relationship Id="rId4" Type="http://schemas.openxmlformats.org/officeDocument/2006/relationships/hyperlink" Target="https://community.alteryx.com/t5/Join-Beta-Program/tkb-p/beta-programs"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Fill in the city your group is located</a:t>
            </a:r>
          </a:p>
          <a:p>
            <a:r>
              <a:rPr lang="en-US" sz="1200" dirty="0"/>
              <a:t>Add the WIFI password</a:t>
            </a:r>
          </a:p>
        </p:txBody>
      </p:sp>
      <p:sp>
        <p:nvSpPr>
          <p:cNvPr id="4" name="Slide Number Placeholder 3"/>
          <p:cNvSpPr>
            <a:spLocks noGrp="1"/>
          </p:cNvSpPr>
          <p:nvPr>
            <p:ph type="sldNum" sz="quarter" idx="10"/>
          </p:nvPr>
        </p:nvSpPr>
        <p:spPr/>
        <p:txBody>
          <a:bodyPr/>
          <a:lstStyle/>
          <a:p>
            <a:fld id="{B6019829-C450-CB44-9376-98C92CE116FD}" type="slidenum">
              <a:rPr lang="en-US" smtClean="0"/>
              <a:t>1</a:t>
            </a:fld>
            <a:endParaRPr lang="en-US"/>
          </a:p>
        </p:txBody>
      </p:sp>
    </p:spTree>
    <p:extLst>
      <p:ext uri="{BB962C8B-B14F-4D97-AF65-F5344CB8AC3E}">
        <p14:creationId xmlns:p14="http://schemas.microsoft.com/office/powerpoint/2010/main" val="39301230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019829-C450-CB44-9376-98C92CE116FD}" type="slidenum">
              <a:rPr lang="en-US" smtClean="0"/>
              <a:t>3</a:t>
            </a:fld>
            <a:endParaRPr lang="en-US"/>
          </a:p>
        </p:txBody>
      </p:sp>
    </p:spTree>
    <p:extLst>
      <p:ext uri="{BB962C8B-B14F-4D97-AF65-F5344CB8AC3E}">
        <p14:creationId xmlns:p14="http://schemas.microsoft.com/office/powerpoint/2010/main" val="24829479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019829-C450-CB44-9376-98C92CE116FD}" type="slidenum">
              <a:rPr lang="en-US" smtClean="0"/>
              <a:t>4</a:t>
            </a:fld>
            <a:endParaRPr lang="en-US"/>
          </a:p>
        </p:txBody>
      </p:sp>
    </p:spTree>
    <p:extLst>
      <p:ext uri="{BB962C8B-B14F-4D97-AF65-F5344CB8AC3E}">
        <p14:creationId xmlns:p14="http://schemas.microsoft.com/office/powerpoint/2010/main" val="30357526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a typeface="Source Sans Pro Light" charset="0"/>
                <a:cs typeface="Source Sans Pro Light" charset="0"/>
              </a:rPr>
              <a:t>If you have not signed up with Alteryx community just yet, i would recommend you to do so asap!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a typeface="Source Sans Pro Light" charset="0"/>
              <a:cs typeface="Source Sans Pro Light"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a typeface="Source Sans Pro Light" charset="0"/>
                <a:cs typeface="Source Sans Pro Light" charset="0"/>
              </a:rPr>
              <a:t>New data science blog is available – focuses on machine learning &amp; data science.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a typeface="Source Sans Pro Light" charset="0"/>
              <a:cs typeface="Source Sans Pro Light"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a typeface="Source Sans Pro Light" charset="0"/>
                <a:cs typeface="Source Sans Pro Light" charset="0"/>
              </a:rPr>
              <a:t>Women of analytics group has been launched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a typeface="Source Sans Pro Light" charset="0"/>
              <a:cs typeface="Source Sans Pro Light"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a typeface="Source Sans Pro Light" charset="0"/>
                <a:cs typeface="Source Sans Pro Light" charset="0"/>
              </a:rPr>
              <a:t>For localization – French, German and Japanese are LIVE</a:t>
            </a:r>
          </a:p>
        </p:txBody>
      </p:sp>
      <p:sp>
        <p:nvSpPr>
          <p:cNvPr id="4" name="Slide Number Placeholder 3"/>
          <p:cNvSpPr>
            <a:spLocks noGrp="1"/>
          </p:cNvSpPr>
          <p:nvPr>
            <p:ph type="sldNum" sz="quarter" idx="10"/>
          </p:nvPr>
        </p:nvSpPr>
        <p:spPr/>
        <p:txBody>
          <a:bodyPr/>
          <a:lstStyle/>
          <a:p>
            <a:fld id="{B6019829-C450-CB44-9376-98C92CE116FD}" type="slidenum">
              <a:rPr lang="en-US" smtClean="0"/>
              <a:t>7</a:t>
            </a:fld>
            <a:endParaRPr lang="en-US"/>
          </a:p>
        </p:txBody>
      </p:sp>
    </p:spTree>
    <p:extLst>
      <p:ext uri="{BB962C8B-B14F-4D97-AF65-F5344CB8AC3E}">
        <p14:creationId xmlns:p14="http://schemas.microsoft.com/office/powerpoint/2010/main" val="14180391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The Alteryx academy is where you’ll want to spend time to jump into:</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 Interactive lessons - help you learn how to use the platform</a:t>
            </a:r>
          </a:p>
          <a:p>
            <a:r>
              <a:rPr lang="en-US" dirty="0">
                <a:latin typeface="Arial" panose="020B0604020202020204" pitchFamily="34" charset="0"/>
                <a:cs typeface="Arial" panose="020B0604020202020204" pitchFamily="34" charset="0"/>
              </a:rPr>
              <a:t>• Live training - are instructor-led training sessions which focus on practical use cases to illustrate how to use tools and construct an 	analytical solution</a:t>
            </a:r>
          </a:p>
          <a:p>
            <a:r>
              <a:rPr lang="en-US" dirty="0">
                <a:latin typeface="Arial" panose="020B0604020202020204" pitchFamily="34" charset="0"/>
                <a:cs typeface="Arial" panose="020B0604020202020204" pitchFamily="34" charset="0"/>
              </a:rPr>
              <a:t>• Weekly challenges - help you put your knowledge to the test. Share answers and collaborate with other challengers.</a:t>
            </a:r>
          </a:p>
          <a:p>
            <a:r>
              <a:rPr lang="en-US" dirty="0">
                <a:latin typeface="Arial" panose="020B0604020202020204" pitchFamily="34" charset="0"/>
                <a:cs typeface="Arial" panose="020B0604020202020204" pitchFamily="34" charset="0"/>
              </a:rPr>
              <a:t>• Certification program (FREE) - test your proficiency.</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March 8th the Alteryx designer core and Alteryx designer advanced exams will be available on-demand on community!</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3 exam attempts each calendar month.</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The new process spaces out attempts and allows customers to take the exam once every 7 days. </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requires customers to be logged into their Community account to take an exam. </a:t>
            </a:r>
          </a:p>
        </p:txBody>
      </p:sp>
      <p:sp>
        <p:nvSpPr>
          <p:cNvPr id="4" name="Slide Number Placeholder 3"/>
          <p:cNvSpPr>
            <a:spLocks noGrp="1"/>
          </p:cNvSpPr>
          <p:nvPr>
            <p:ph type="sldNum" sz="quarter" idx="10"/>
          </p:nvPr>
        </p:nvSpPr>
        <p:spPr/>
        <p:txBody>
          <a:bodyPr/>
          <a:lstStyle/>
          <a:p>
            <a:fld id="{B6019829-C450-CB44-9376-98C92CE116FD}" type="slidenum">
              <a:rPr lang="en-US" smtClean="0"/>
              <a:t>8</a:t>
            </a:fld>
            <a:endParaRPr lang="en-US"/>
          </a:p>
        </p:txBody>
      </p:sp>
    </p:spTree>
    <p:extLst>
      <p:ext uri="{BB962C8B-B14F-4D97-AF65-F5344CB8AC3E}">
        <p14:creationId xmlns:p14="http://schemas.microsoft.com/office/powerpoint/2010/main" val="20900280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Meet virtually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Meetings are recorded and held on </a:t>
            </a:r>
            <a:r>
              <a:rPr lang="en-US" sz="1200" dirty="0" err="1"/>
              <a:t>Webex</a:t>
            </a: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Customer use cases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Hear how people are using Alteryx in your industry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Alteryx scalability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Learn how organizations have scaled Alteryx within their Companies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Learn new tips and tricks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Follow Discussions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Top Challenges in data &amp; analytics: (what are those?)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Topics: (name a few going on that are relevant)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dirty="0"/>
              <a:t>Post on the page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Have your members use the User Group page like their own personal blog</a:t>
            </a:r>
          </a:p>
        </p:txBody>
      </p:sp>
      <p:sp>
        <p:nvSpPr>
          <p:cNvPr id="4" name="Slide Number Placeholder 3"/>
          <p:cNvSpPr>
            <a:spLocks noGrp="1"/>
          </p:cNvSpPr>
          <p:nvPr>
            <p:ph type="sldNum" sz="quarter" idx="10"/>
          </p:nvPr>
        </p:nvSpPr>
        <p:spPr/>
        <p:txBody>
          <a:bodyPr/>
          <a:lstStyle/>
          <a:p>
            <a:fld id="{B6019829-C450-CB44-9376-98C92CE116FD}" type="slidenum">
              <a:rPr lang="en-US" smtClean="0"/>
              <a:t>9</a:t>
            </a:fld>
            <a:endParaRPr lang="en-US"/>
          </a:p>
        </p:txBody>
      </p:sp>
    </p:spTree>
    <p:extLst>
      <p:ext uri="{BB962C8B-B14F-4D97-AF65-F5344CB8AC3E}">
        <p14:creationId xmlns:p14="http://schemas.microsoft.com/office/powerpoint/2010/main" val="41823791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meeting round up can be found on the community in the Alteryx user group section near the top right.</a:t>
            </a:r>
          </a:p>
          <a:p>
            <a:endParaRPr lang="en-US" dirty="0"/>
          </a:p>
          <a:p>
            <a:r>
              <a:rPr lang="en-US" dirty="0"/>
              <a:t>Take a look at past user group meetings (industry/departmental and local groups), learn what other user groups are doing and hear more use cases!</a:t>
            </a:r>
          </a:p>
        </p:txBody>
      </p:sp>
      <p:sp>
        <p:nvSpPr>
          <p:cNvPr id="4" name="Slide Number Placeholder 3"/>
          <p:cNvSpPr>
            <a:spLocks noGrp="1"/>
          </p:cNvSpPr>
          <p:nvPr>
            <p:ph type="sldNum" sz="quarter" idx="10"/>
          </p:nvPr>
        </p:nvSpPr>
        <p:spPr/>
        <p:txBody>
          <a:bodyPr/>
          <a:lstStyle/>
          <a:p>
            <a:fld id="{B6019829-C450-CB44-9376-98C92CE116FD}" type="slidenum">
              <a:rPr lang="en-US" smtClean="0"/>
              <a:t>10</a:t>
            </a:fld>
            <a:endParaRPr lang="en-US"/>
          </a:p>
        </p:txBody>
      </p:sp>
    </p:spTree>
    <p:extLst>
      <p:ext uri="{BB962C8B-B14F-4D97-AF65-F5344CB8AC3E}">
        <p14:creationId xmlns:p14="http://schemas.microsoft.com/office/powerpoint/2010/main" val="8877414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 a screen shot of your User Group page and walk your members through a short demo (2 min)</a:t>
            </a:r>
          </a:p>
        </p:txBody>
      </p:sp>
      <p:sp>
        <p:nvSpPr>
          <p:cNvPr id="4" name="Slide Number Placeholder 3"/>
          <p:cNvSpPr>
            <a:spLocks noGrp="1"/>
          </p:cNvSpPr>
          <p:nvPr>
            <p:ph type="sldNum" sz="quarter" idx="5"/>
          </p:nvPr>
        </p:nvSpPr>
        <p:spPr/>
        <p:txBody>
          <a:bodyPr/>
          <a:lstStyle/>
          <a:p>
            <a:fld id="{B6019829-C450-CB44-9376-98C92CE116FD}" type="slidenum">
              <a:rPr lang="en-US" smtClean="0"/>
              <a:t>11</a:t>
            </a:fld>
            <a:endParaRPr lang="en-US"/>
          </a:p>
        </p:txBody>
      </p:sp>
    </p:spTree>
    <p:extLst>
      <p:ext uri="{BB962C8B-B14F-4D97-AF65-F5344CB8AC3E}">
        <p14:creationId xmlns:p14="http://schemas.microsoft.com/office/powerpoint/2010/main" val="29658979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sng" kern="1200" dirty="0">
                <a:solidFill>
                  <a:schemeClr val="tx1"/>
                </a:solidFill>
                <a:effectLst/>
                <a:latin typeface="+mn-lt"/>
                <a:ea typeface="+mn-ea"/>
                <a:cs typeface="+mn-cs"/>
                <a:hlinkClick r:id="rId3"/>
              </a:rPr>
              <a:t>https://www.alteryx.com/products/platform-details/whats-next</a:t>
            </a:r>
            <a:endParaRPr lang="en-US" sz="1200" kern="1200" dirty="0">
              <a:solidFill>
                <a:schemeClr val="tx1"/>
              </a:solidFill>
              <a:effectLst/>
              <a:latin typeface="+mn-lt"/>
              <a:ea typeface="+mn-ea"/>
              <a:cs typeface="+mn-cs"/>
            </a:endParaRPr>
          </a:p>
          <a:p>
            <a:r>
              <a:rPr lang="en-US" sz="1200" u="sng" kern="1200" dirty="0">
                <a:solidFill>
                  <a:schemeClr val="tx1"/>
                </a:solidFill>
                <a:effectLst/>
                <a:latin typeface="+mn-lt"/>
                <a:ea typeface="+mn-ea"/>
                <a:cs typeface="+mn-cs"/>
                <a:hlinkClick r:id="rId4"/>
              </a:rPr>
              <a:t>https://community.alteryx.com/t5/Join-Beta-Program/tkb-p/beta-programs</a:t>
            </a:r>
            <a:endParaRPr lang="en-US" sz="1200" kern="1200" dirty="0">
              <a:solidFill>
                <a:schemeClr val="tx1"/>
              </a:solidFill>
              <a:effectLst/>
              <a:latin typeface="+mn-lt"/>
              <a:ea typeface="+mn-ea"/>
              <a:cs typeface="+mn-cs"/>
            </a:endParaRPr>
          </a:p>
          <a:p>
            <a:endParaRPr lang="en-US" dirty="0"/>
          </a:p>
          <a:p>
            <a:r>
              <a:rPr lang="en-US" dirty="0"/>
              <a:t>Review, test, and provide feedback on the latest pre-release versions of </a:t>
            </a:r>
            <a:r>
              <a:rPr lang="en-US" dirty="0" err="1"/>
              <a:t>alteryx</a:t>
            </a:r>
            <a:r>
              <a:rPr lang="en-US" dirty="0"/>
              <a:t> analytics platform components! Following are features expected to be delivered during 2019.1 beta cycle. More detail will be provided to participants selected for the beta program.</a:t>
            </a:r>
          </a:p>
          <a:p>
            <a:endParaRPr lang="en-US" dirty="0"/>
          </a:p>
          <a:p>
            <a:r>
              <a:rPr lang="en-US" dirty="0"/>
              <a:t>Connect</a:t>
            </a:r>
          </a:p>
          <a:p>
            <a:pPr marL="171450" indent="-171450">
              <a:buFont typeface="Arial" panose="020B0604020202020204" pitchFamily="34" charset="0"/>
              <a:buChar char="•"/>
            </a:pPr>
            <a:r>
              <a:rPr lang="en-US" dirty="0"/>
              <a:t>Enable data classification</a:t>
            </a:r>
          </a:p>
          <a:p>
            <a:r>
              <a:rPr lang="en-US" dirty="0"/>
              <a:t>Designer</a:t>
            </a:r>
          </a:p>
          <a:p>
            <a:pPr marL="171450" indent="-171450">
              <a:buFont typeface="Arial" panose="020B0604020202020204" pitchFamily="34" charset="0"/>
              <a:buChar char="•"/>
            </a:pPr>
            <a:r>
              <a:rPr lang="en-US" dirty="0"/>
              <a:t>UI reskin</a:t>
            </a:r>
          </a:p>
          <a:p>
            <a:pPr marL="171450" indent="-171450">
              <a:buFont typeface="Arial" panose="020B0604020202020204" pitchFamily="34" charset="0"/>
              <a:buChar char="•"/>
            </a:pPr>
            <a:r>
              <a:rPr lang="en-US" dirty="0"/>
              <a:t>Interactive results grid</a:t>
            </a:r>
          </a:p>
          <a:p>
            <a:pPr marL="171450" indent="-171450">
              <a:buFont typeface="Arial" panose="020B0604020202020204" pitchFamily="34" charset="0"/>
              <a:buChar char="•"/>
            </a:pPr>
            <a:r>
              <a:rPr lang="en-US" dirty="0"/>
              <a:t>Driver manager</a:t>
            </a:r>
          </a:p>
          <a:p>
            <a:pPr marL="171450" indent="-171450">
              <a:buFont typeface="Arial" panose="020B0604020202020204" pitchFamily="34" charset="0"/>
              <a:buChar char="•"/>
            </a:pPr>
            <a:r>
              <a:rPr lang="en-US" dirty="0"/>
              <a:t>Assisted modeling</a:t>
            </a:r>
          </a:p>
          <a:p>
            <a:r>
              <a:rPr lang="en-US" dirty="0"/>
              <a:t>Server</a:t>
            </a:r>
          </a:p>
          <a:p>
            <a:pPr marL="171450" indent="-171450">
              <a:buFont typeface="Arial" panose="020B0604020202020204" pitchFamily="34" charset="0"/>
              <a:buChar char="•"/>
            </a:pPr>
            <a:r>
              <a:rPr lang="en-US" dirty="0"/>
              <a:t>Designer integration</a:t>
            </a:r>
          </a:p>
          <a:p>
            <a:pPr marL="171450" indent="-171450">
              <a:buFont typeface="Arial" panose="020B0604020202020204" pitchFamily="34" charset="0"/>
              <a:buChar char="•"/>
            </a:pPr>
            <a:r>
              <a:rPr lang="en-US" dirty="0"/>
              <a:t>New server admin experience</a:t>
            </a:r>
          </a:p>
          <a:p>
            <a:endParaRPr lang="en-US" dirty="0"/>
          </a:p>
        </p:txBody>
      </p:sp>
      <p:sp>
        <p:nvSpPr>
          <p:cNvPr id="4" name="Slide Number Placeholder 3"/>
          <p:cNvSpPr>
            <a:spLocks noGrp="1"/>
          </p:cNvSpPr>
          <p:nvPr>
            <p:ph type="sldNum" sz="quarter" idx="10"/>
          </p:nvPr>
        </p:nvSpPr>
        <p:spPr/>
        <p:txBody>
          <a:bodyPr/>
          <a:lstStyle/>
          <a:p>
            <a:fld id="{B6019829-C450-CB44-9376-98C92CE116FD}" type="slidenum">
              <a:rPr lang="en-US" smtClean="0"/>
              <a:t>13</a:t>
            </a:fld>
            <a:endParaRPr lang="en-US"/>
          </a:p>
        </p:txBody>
      </p:sp>
    </p:spTree>
    <p:extLst>
      <p:ext uri="{BB962C8B-B14F-4D97-AF65-F5344CB8AC3E}">
        <p14:creationId xmlns:p14="http://schemas.microsoft.com/office/powerpoint/2010/main" val="17539703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Found under “Culture &amp; Events” on Community</a:t>
            </a:r>
          </a:p>
          <a:p>
            <a:endParaRPr lang="en-US" dirty="0"/>
          </a:p>
          <a:p>
            <a:r>
              <a:rPr lang="en-US" dirty="0"/>
              <a:t>We’re kicking off a series of episodes that were recorded in Nashville Tennessee at the annual Alteryx Inspire conference. For our first episode in the series, we’re joined by Julia Cole, Nashville Recording Artist at CAA Creative Artists Agency for a chat about the inner workings of being a country music artist in Nashville and her Women’s Sports Social movement. Stay tuned for more!</a:t>
            </a:r>
          </a:p>
        </p:txBody>
      </p:sp>
      <p:sp>
        <p:nvSpPr>
          <p:cNvPr id="4" name="Slide Number Placeholder 3"/>
          <p:cNvSpPr>
            <a:spLocks noGrp="1"/>
          </p:cNvSpPr>
          <p:nvPr>
            <p:ph type="sldNum" sz="quarter" idx="5"/>
          </p:nvPr>
        </p:nvSpPr>
        <p:spPr/>
        <p:txBody>
          <a:bodyPr/>
          <a:lstStyle/>
          <a:p>
            <a:fld id="{B6019829-C450-CB44-9376-98C92CE116FD}" type="slidenum">
              <a:rPr lang="en-US" smtClean="0"/>
              <a:t>14</a:t>
            </a:fld>
            <a:endParaRPr lang="en-US"/>
          </a:p>
        </p:txBody>
      </p:sp>
    </p:spTree>
    <p:extLst>
      <p:ext uri="{BB962C8B-B14F-4D97-AF65-F5344CB8AC3E}">
        <p14:creationId xmlns:p14="http://schemas.microsoft.com/office/powerpoint/2010/main" val="13929544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sng" kern="1200" dirty="0">
                <a:solidFill>
                  <a:schemeClr val="tx1"/>
                </a:solidFill>
                <a:effectLst/>
                <a:latin typeface="+mn-lt"/>
                <a:ea typeface="+mn-ea"/>
                <a:cs typeface="+mn-cs"/>
                <a:hlinkClick r:id="rId3"/>
              </a:rPr>
              <a:t>https://www.alteryx.com/products/platform-details/whats-next</a:t>
            </a:r>
            <a:endParaRPr lang="en-US" sz="1200" kern="1200" dirty="0">
              <a:solidFill>
                <a:schemeClr val="tx1"/>
              </a:solidFill>
              <a:effectLst/>
              <a:latin typeface="+mn-lt"/>
              <a:ea typeface="+mn-ea"/>
              <a:cs typeface="+mn-cs"/>
            </a:endParaRPr>
          </a:p>
          <a:p>
            <a:r>
              <a:rPr lang="en-US" sz="1200" u="sng" kern="1200" dirty="0">
                <a:solidFill>
                  <a:schemeClr val="tx1"/>
                </a:solidFill>
                <a:effectLst/>
                <a:latin typeface="+mn-lt"/>
                <a:ea typeface="+mn-ea"/>
                <a:cs typeface="+mn-cs"/>
                <a:hlinkClick r:id="rId4"/>
              </a:rPr>
              <a:t>https://community.alteryx.com/t5/Join-Beta-Program/tkb-p/beta-programs</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B6019829-C450-CB44-9376-98C92CE116FD}" type="slidenum">
              <a:rPr lang="en-US" smtClean="0"/>
              <a:t>16</a:t>
            </a:fld>
            <a:endParaRPr lang="en-US"/>
          </a:p>
        </p:txBody>
      </p:sp>
    </p:spTree>
    <p:extLst>
      <p:ext uri="{BB962C8B-B14F-4D97-AF65-F5344CB8AC3E}">
        <p14:creationId xmlns:p14="http://schemas.microsoft.com/office/powerpoint/2010/main" val="17539703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019829-C450-CB44-9376-98C92CE116FD}" type="slidenum">
              <a:rPr lang="en-US" smtClean="0"/>
              <a:t>17</a:t>
            </a:fld>
            <a:endParaRPr lang="en-US"/>
          </a:p>
        </p:txBody>
      </p:sp>
    </p:spTree>
    <p:extLst>
      <p:ext uri="{BB962C8B-B14F-4D97-AF65-F5344CB8AC3E}">
        <p14:creationId xmlns:p14="http://schemas.microsoft.com/office/powerpoint/2010/main" val="27362622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019829-C450-CB44-9376-98C92CE116FD}" type="slidenum">
              <a:rPr lang="en-US" smtClean="0"/>
              <a:t>26</a:t>
            </a:fld>
            <a:endParaRPr lang="en-US"/>
          </a:p>
        </p:txBody>
      </p:sp>
    </p:spTree>
    <p:extLst>
      <p:ext uri="{BB962C8B-B14F-4D97-AF65-F5344CB8AC3E}">
        <p14:creationId xmlns:p14="http://schemas.microsoft.com/office/powerpoint/2010/main" val="30498926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019829-C450-CB44-9376-98C92CE116FD}" type="slidenum">
              <a:rPr lang="en-US" smtClean="0"/>
              <a:t>27</a:t>
            </a:fld>
            <a:endParaRPr lang="en-US"/>
          </a:p>
        </p:txBody>
      </p:sp>
    </p:spTree>
    <p:extLst>
      <p:ext uri="{BB962C8B-B14F-4D97-AF65-F5344CB8AC3E}">
        <p14:creationId xmlns:p14="http://schemas.microsoft.com/office/powerpoint/2010/main" val="16987199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019829-C450-CB44-9376-98C92CE116FD}" type="slidenum">
              <a:rPr lang="en-US" smtClean="0"/>
              <a:t>28</a:t>
            </a:fld>
            <a:endParaRPr lang="en-US"/>
          </a:p>
        </p:txBody>
      </p:sp>
    </p:spTree>
    <p:extLst>
      <p:ext uri="{BB962C8B-B14F-4D97-AF65-F5344CB8AC3E}">
        <p14:creationId xmlns:p14="http://schemas.microsoft.com/office/powerpoint/2010/main" val="28012119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019829-C450-CB44-9376-98C92CE116FD}" type="slidenum">
              <a:rPr lang="en-US" smtClean="0"/>
              <a:t>29</a:t>
            </a:fld>
            <a:endParaRPr lang="en-US"/>
          </a:p>
        </p:txBody>
      </p:sp>
    </p:spTree>
    <p:extLst>
      <p:ext uri="{BB962C8B-B14F-4D97-AF65-F5344CB8AC3E}">
        <p14:creationId xmlns:p14="http://schemas.microsoft.com/office/powerpoint/2010/main" val="39690880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019829-C450-CB44-9376-98C92CE116FD}" type="slidenum">
              <a:rPr lang="en-US" smtClean="0"/>
              <a:t>30</a:t>
            </a:fld>
            <a:endParaRPr lang="en-US"/>
          </a:p>
        </p:txBody>
      </p:sp>
    </p:spTree>
    <p:extLst>
      <p:ext uri="{BB962C8B-B14F-4D97-AF65-F5344CB8AC3E}">
        <p14:creationId xmlns:p14="http://schemas.microsoft.com/office/powerpoint/2010/main" val="32035426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019829-C450-CB44-9376-98C92CE116FD}" type="slidenum">
              <a:rPr lang="en-US" smtClean="0"/>
              <a:t>31</a:t>
            </a:fld>
            <a:endParaRPr lang="en-US"/>
          </a:p>
        </p:txBody>
      </p:sp>
    </p:spTree>
    <p:extLst>
      <p:ext uri="{BB962C8B-B14F-4D97-AF65-F5344CB8AC3E}">
        <p14:creationId xmlns:p14="http://schemas.microsoft.com/office/powerpoint/2010/main" val="21096309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019829-C450-CB44-9376-98C92CE116FD}" type="slidenum">
              <a:rPr lang="en-US" smtClean="0"/>
              <a:t>32</a:t>
            </a:fld>
            <a:endParaRPr lang="en-US"/>
          </a:p>
        </p:txBody>
      </p:sp>
    </p:spTree>
    <p:extLst>
      <p:ext uri="{BB962C8B-B14F-4D97-AF65-F5344CB8AC3E}">
        <p14:creationId xmlns:p14="http://schemas.microsoft.com/office/powerpoint/2010/main" val="39384653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019829-C450-CB44-9376-98C92CE116FD}" type="slidenum">
              <a:rPr lang="en-US" smtClean="0"/>
              <a:t>33</a:t>
            </a:fld>
            <a:endParaRPr lang="en-US"/>
          </a:p>
        </p:txBody>
      </p:sp>
    </p:spTree>
    <p:extLst>
      <p:ext uri="{BB962C8B-B14F-4D97-AF65-F5344CB8AC3E}">
        <p14:creationId xmlns:p14="http://schemas.microsoft.com/office/powerpoint/2010/main" val="1589026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019829-C450-CB44-9376-98C92CE116FD}" type="slidenum">
              <a:rPr lang="en-US" smtClean="0"/>
              <a:t>34</a:t>
            </a:fld>
            <a:endParaRPr lang="en-US"/>
          </a:p>
        </p:txBody>
      </p:sp>
    </p:spTree>
    <p:extLst>
      <p:ext uri="{BB962C8B-B14F-4D97-AF65-F5344CB8AC3E}">
        <p14:creationId xmlns:p14="http://schemas.microsoft.com/office/powerpoint/2010/main" val="14525147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019829-C450-CB44-9376-98C92CE116FD}" type="slidenum">
              <a:rPr lang="en-US" smtClean="0"/>
              <a:t>35</a:t>
            </a:fld>
            <a:endParaRPr lang="en-US"/>
          </a:p>
        </p:txBody>
      </p:sp>
    </p:spTree>
    <p:extLst>
      <p:ext uri="{BB962C8B-B14F-4D97-AF65-F5344CB8AC3E}">
        <p14:creationId xmlns:p14="http://schemas.microsoft.com/office/powerpoint/2010/main" val="32692050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019829-C450-CB44-9376-98C92CE116FD}" type="slidenum">
              <a:rPr lang="en-US" smtClean="0"/>
              <a:t>36</a:t>
            </a:fld>
            <a:endParaRPr lang="en-US"/>
          </a:p>
        </p:txBody>
      </p:sp>
    </p:spTree>
    <p:extLst>
      <p:ext uri="{BB962C8B-B14F-4D97-AF65-F5344CB8AC3E}">
        <p14:creationId xmlns:p14="http://schemas.microsoft.com/office/powerpoint/2010/main" val="32277626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019829-C450-CB44-9376-98C92CE116FD}" type="slidenum">
              <a:rPr lang="en-US" smtClean="0"/>
              <a:t>37</a:t>
            </a:fld>
            <a:endParaRPr lang="en-US"/>
          </a:p>
        </p:txBody>
      </p:sp>
    </p:spTree>
    <p:extLst>
      <p:ext uri="{BB962C8B-B14F-4D97-AF65-F5344CB8AC3E}">
        <p14:creationId xmlns:p14="http://schemas.microsoft.com/office/powerpoint/2010/main" val="21263237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019829-C450-CB44-9376-98C92CE116FD}" type="slidenum">
              <a:rPr lang="en-US" smtClean="0"/>
              <a:t>38</a:t>
            </a:fld>
            <a:endParaRPr lang="en-US"/>
          </a:p>
        </p:txBody>
      </p:sp>
    </p:spTree>
    <p:extLst>
      <p:ext uri="{BB962C8B-B14F-4D97-AF65-F5344CB8AC3E}">
        <p14:creationId xmlns:p14="http://schemas.microsoft.com/office/powerpoint/2010/main" val="17692302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019829-C450-CB44-9376-98C92CE116FD}" type="slidenum">
              <a:rPr lang="en-US" smtClean="0"/>
              <a:t>39</a:t>
            </a:fld>
            <a:endParaRPr lang="en-US"/>
          </a:p>
        </p:txBody>
      </p:sp>
    </p:spTree>
    <p:extLst>
      <p:ext uri="{BB962C8B-B14F-4D97-AF65-F5344CB8AC3E}">
        <p14:creationId xmlns:p14="http://schemas.microsoft.com/office/powerpoint/2010/main" val="31059694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Master" Target="../slideMasters/slideMaster1.xml"/><Relationship Id="rId4" Type="http://schemas.openxmlformats.org/officeDocument/2006/relationships/image" Target="../media/image15.png"/></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jpeg"/><Relationship Id="rId1" Type="http://schemas.openxmlformats.org/officeDocument/2006/relationships/slideMaster" Target="../slideMasters/slideMaster1.xml"/><Relationship Id="rId4" Type="http://schemas.openxmlformats.org/officeDocument/2006/relationships/image" Target="../media/image15.pn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jpeg"/><Relationship Id="rId1" Type="http://schemas.openxmlformats.org/officeDocument/2006/relationships/slideMaster" Target="../slideMasters/slideMaster1.xml"/><Relationship Id="rId4" Type="http://schemas.openxmlformats.org/officeDocument/2006/relationships/image" Target="../media/image15.png"/></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4.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Master" Target="../slideMasters/slideMaster1.xml"/><Relationship Id="rId5" Type="http://schemas.openxmlformats.org/officeDocument/2006/relationships/image" Target="../media/image4.png"/><Relationship Id="rId4" Type="http://schemas.microsoft.com/office/2007/relationships/hdphoto" Target="../media/hdphoto1.wdp"/></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8.jpeg"/><Relationship Id="rId1" Type="http://schemas.openxmlformats.org/officeDocument/2006/relationships/slideMaster" Target="../slideMasters/slideMaster1.xml"/><Relationship Id="rId5" Type="http://schemas.openxmlformats.org/officeDocument/2006/relationships/image" Target="../media/image4.png"/><Relationship Id="rId4" Type="http://schemas.microsoft.com/office/2007/relationships/hdphoto" Target="../media/hdphoto2.wdp"/></Relationships>
</file>

<file path=ppt/slideLayouts/_rels/slideLayout2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7.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Hot Sauce">
    <p:spTree>
      <p:nvGrpSpPr>
        <p:cNvPr id="1" name=""/>
        <p:cNvGrpSpPr/>
        <p:nvPr/>
      </p:nvGrpSpPr>
      <p:grpSpPr>
        <a:xfrm>
          <a:off x="0" y="0"/>
          <a:ext cx="0" cy="0"/>
          <a:chOff x="0" y="0"/>
          <a:chExt cx="0" cy="0"/>
        </a:xfrm>
      </p:grpSpPr>
      <p:pic>
        <p:nvPicPr>
          <p:cNvPr id="7" name="Picture 6" descr="background.jpe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1"/>
            <a:ext cx="12188825" cy="7188927"/>
          </a:xfrm>
          <a:prstGeom prst="rect">
            <a:avLst/>
          </a:prstGeom>
        </p:spPr>
      </p:pic>
      <p:pic>
        <p:nvPicPr>
          <p:cNvPr id="8" name="Picture 7" descr="Icon3.png"/>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2650836" y="-1"/>
            <a:ext cx="9537989" cy="1308100"/>
          </a:xfrm>
          <a:prstGeom prst="rect">
            <a:avLst/>
          </a:prstGeom>
        </p:spPr>
      </p:pic>
      <p:sp>
        <p:nvSpPr>
          <p:cNvPr id="2" name="Title 1"/>
          <p:cNvSpPr>
            <a:spLocks noGrp="1"/>
          </p:cNvSpPr>
          <p:nvPr>
            <p:ph type="ctrTitle" hasCustomPrompt="1"/>
          </p:nvPr>
        </p:nvSpPr>
        <p:spPr>
          <a:xfrm>
            <a:off x="680871" y="2841626"/>
            <a:ext cx="10360501" cy="1470025"/>
          </a:xfrm>
        </p:spPr>
        <p:txBody>
          <a:bodyPr/>
          <a:lstStyle>
            <a:lvl1pPr algn="l">
              <a:defRPr sz="6000" cap="all" baseline="0">
                <a:solidFill>
                  <a:srgbClr val="FFFFFF"/>
                </a:solidFill>
              </a:defRPr>
            </a:lvl1pPr>
          </a:lstStyle>
          <a:p>
            <a:r>
              <a:rPr lang="en-US" dirty="0"/>
              <a:t>CLICK TO EDIT </a:t>
            </a:r>
            <a:br>
              <a:rPr lang="en-US" dirty="0"/>
            </a:br>
            <a:r>
              <a:rPr lang="en-US" dirty="0"/>
              <a:t>TITLE</a:t>
            </a:r>
          </a:p>
        </p:txBody>
      </p:sp>
      <p:sp>
        <p:nvSpPr>
          <p:cNvPr id="3" name="Subtitle 2"/>
          <p:cNvSpPr>
            <a:spLocks noGrp="1"/>
          </p:cNvSpPr>
          <p:nvPr>
            <p:ph type="subTitle" idx="1" hasCustomPrompt="1"/>
          </p:nvPr>
        </p:nvSpPr>
        <p:spPr>
          <a:xfrm>
            <a:off x="672624" y="4597400"/>
            <a:ext cx="8532178" cy="876300"/>
          </a:xfrm>
          <a:prstGeom prst="rect">
            <a:avLst/>
          </a:prstGeom>
        </p:spPr>
        <p:txBody>
          <a:bodyPr/>
          <a:lstStyle>
            <a:lvl1pPr marL="0" indent="0" algn="l">
              <a:buNone/>
              <a:defRPr spc="0">
                <a:solidFill>
                  <a:srgbClr val="FFFFFF"/>
                </a:solidFill>
                <a:latin typeface="Times"/>
                <a:cs typeface="Time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text</a:t>
            </a:r>
          </a:p>
        </p:txBody>
      </p:sp>
      <p:pic>
        <p:nvPicPr>
          <p:cNvPr id="9" name="Picture 8" descr="Logo.png"/>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482923" y="6172402"/>
            <a:ext cx="2031677" cy="536118"/>
          </a:xfrm>
          <a:prstGeom prst="rect">
            <a:avLst/>
          </a:prstGeom>
        </p:spPr>
      </p:pic>
      <p:sp>
        <p:nvSpPr>
          <p:cNvPr id="10" name="Footer Placeholder 1"/>
          <p:cNvSpPr>
            <a:spLocks noGrp="1"/>
          </p:cNvSpPr>
          <p:nvPr>
            <p:ph type="ftr" sz="quarter" idx="10"/>
          </p:nvPr>
        </p:nvSpPr>
        <p:spPr>
          <a:xfrm>
            <a:off x="9136063" y="6299201"/>
            <a:ext cx="2279660" cy="365125"/>
          </a:xfrm>
        </p:spPr>
        <p:txBody>
          <a:bodyPr/>
          <a:lstStyle/>
          <a:p>
            <a:r>
              <a:rPr lang="en-US"/>
              <a:t>©2018 Alteryx, Inc.</a:t>
            </a:r>
            <a:endParaRPr lang="en-US" dirty="0"/>
          </a:p>
        </p:txBody>
      </p:sp>
    </p:spTree>
    <p:extLst>
      <p:ext uri="{BB962C8B-B14F-4D97-AF65-F5344CB8AC3E}">
        <p14:creationId xmlns:p14="http://schemas.microsoft.com/office/powerpoint/2010/main" val="42667742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Deep Space Blue">
    <p:spTree>
      <p:nvGrpSpPr>
        <p:cNvPr id="1" name=""/>
        <p:cNvGrpSpPr/>
        <p:nvPr/>
      </p:nvGrpSpPr>
      <p:grpSpPr>
        <a:xfrm>
          <a:off x="0" y="0"/>
          <a:ext cx="0" cy="0"/>
          <a:chOff x="0" y="0"/>
          <a:chExt cx="0" cy="0"/>
        </a:xfrm>
      </p:grpSpPr>
      <p:sp>
        <p:nvSpPr>
          <p:cNvPr id="12" name="Rectangle 11"/>
          <p:cNvSpPr/>
          <p:nvPr userDrawn="1"/>
        </p:nvSpPr>
        <p:spPr>
          <a:xfrm>
            <a:off x="-76790" y="0"/>
            <a:ext cx="12265615" cy="7010400"/>
          </a:xfrm>
          <a:prstGeom prst="rect">
            <a:avLst/>
          </a:prstGeom>
          <a:solidFill>
            <a:srgbClr val="0B18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descr="Icon11.png"/>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219089" y="0"/>
            <a:ext cx="7969736" cy="1816100"/>
          </a:xfrm>
          <a:prstGeom prst="rect">
            <a:avLst/>
          </a:prstGeom>
        </p:spPr>
      </p:pic>
      <p:sp>
        <p:nvSpPr>
          <p:cNvPr id="10" name="Title 1"/>
          <p:cNvSpPr>
            <a:spLocks noGrp="1"/>
          </p:cNvSpPr>
          <p:nvPr>
            <p:ph type="ctrTitle" hasCustomPrompt="1"/>
          </p:nvPr>
        </p:nvSpPr>
        <p:spPr>
          <a:xfrm>
            <a:off x="680871" y="2841626"/>
            <a:ext cx="10360501" cy="1470025"/>
          </a:xfrm>
        </p:spPr>
        <p:txBody>
          <a:bodyPr/>
          <a:lstStyle>
            <a:lvl1pPr algn="l">
              <a:defRPr sz="6000" cap="all" baseline="0">
                <a:solidFill>
                  <a:srgbClr val="FFFFFF"/>
                </a:solidFill>
              </a:defRPr>
            </a:lvl1pPr>
          </a:lstStyle>
          <a:p>
            <a:r>
              <a:rPr lang="en-US" dirty="0"/>
              <a:t>CLICK TO EDIT </a:t>
            </a:r>
            <a:br>
              <a:rPr lang="en-US" dirty="0"/>
            </a:br>
            <a:r>
              <a:rPr lang="en-US" dirty="0"/>
              <a:t>TITLE</a:t>
            </a:r>
          </a:p>
        </p:txBody>
      </p:sp>
      <p:sp>
        <p:nvSpPr>
          <p:cNvPr id="13" name="Subtitle 2"/>
          <p:cNvSpPr>
            <a:spLocks noGrp="1"/>
          </p:cNvSpPr>
          <p:nvPr>
            <p:ph type="subTitle" idx="1" hasCustomPrompt="1"/>
          </p:nvPr>
        </p:nvSpPr>
        <p:spPr>
          <a:xfrm>
            <a:off x="685324" y="4597400"/>
            <a:ext cx="8532178" cy="876300"/>
          </a:xfrm>
          <a:prstGeom prst="rect">
            <a:avLst/>
          </a:prstGeom>
        </p:spPr>
        <p:txBody>
          <a:bodyPr/>
          <a:lstStyle>
            <a:lvl1pPr marL="0" indent="0" algn="l">
              <a:buNone/>
              <a:defRPr spc="0">
                <a:solidFill>
                  <a:srgbClr val="FFFFFF"/>
                </a:solidFill>
                <a:latin typeface="Times"/>
                <a:cs typeface="Time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text</a:t>
            </a:r>
          </a:p>
        </p:txBody>
      </p:sp>
      <p:pic>
        <p:nvPicPr>
          <p:cNvPr id="14" name="Picture 13" descr="Logo.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82923" y="6172402"/>
            <a:ext cx="2031677" cy="536118"/>
          </a:xfrm>
          <a:prstGeom prst="rect">
            <a:avLst/>
          </a:prstGeom>
        </p:spPr>
      </p:pic>
      <p:sp>
        <p:nvSpPr>
          <p:cNvPr id="7" name="Footer Placeholder 1"/>
          <p:cNvSpPr>
            <a:spLocks noGrp="1"/>
          </p:cNvSpPr>
          <p:nvPr>
            <p:ph type="ftr" sz="quarter" idx="10"/>
          </p:nvPr>
        </p:nvSpPr>
        <p:spPr>
          <a:xfrm>
            <a:off x="9136063" y="6299201"/>
            <a:ext cx="2279660" cy="365125"/>
          </a:xfrm>
        </p:spPr>
        <p:txBody>
          <a:bodyPr/>
          <a:lstStyle/>
          <a:p>
            <a:r>
              <a:rPr lang="en-US"/>
              <a:t>©2018 Alteryx, Inc.</a:t>
            </a:r>
            <a:endParaRPr lang="en-US" dirty="0"/>
          </a:p>
        </p:txBody>
      </p:sp>
    </p:spTree>
    <p:extLst>
      <p:ext uri="{BB962C8B-B14F-4D97-AF65-F5344CB8AC3E}">
        <p14:creationId xmlns:p14="http://schemas.microsoft.com/office/powerpoint/2010/main" val="10605523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3" name="Picture 2" descr="Icon6.png"/>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510946"/>
            <a:ext cx="10472738" cy="1748230"/>
          </a:xfrm>
          <a:prstGeom prst="rect">
            <a:avLst/>
          </a:prstGeom>
        </p:spPr>
      </p:pic>
      <p:sp>
        <p:nvSpPr>
          <p:cNvPr id="7" name="Title 1"/>
          <p:cNvSpPr>
            <a:spLocks noGrp="1"/>
          </p:cNvSpPr>
          <p:nvPr>
            <p:ph type="ctrTitle" hasCustomPrompt="1"/>
          </p:nvPr>
        </p:nvSpPr>
        <p:spPr>
          <a:xfrm>
            <a:off x="680871" y="2841626"/>
            <a:ext cx="10360501" cy="1470025"/>
          </a:xfrm>
        </p:spPr>
        <p:txBody>
          <a:bodyPr/>
          <a:lstStyle>
            <a:lvl1pPr algn="l">
              <a:defRPr sz="6000" cap="all" baseline="0">
                <a:solidFill>
                  <a:schemeClr val="tx1"/>
                </a:solidFill>
              </a:defRPr>
            </a:lvl1pPr>
          </a:lstStyle>
          <a:p>
            <a:r>
              <a:rPr lang="en-US" dirty="0"/>
              <a:t>CLICK TO EDIT </a:t>
            </a:r>
            <a:br>
              <a:rPr lang="en-US" dirty="0"/>
            </a:br>
            <a:r>
              <a:rPr lang="en-US" dirty="0"/>
              <a:t>TITLE</a:t>
            </a:r>
          </a:p>
        </p:txBody>
      </p:sp>
      <p:sp>
        <p:nvSpPr>
          <p:cNvPr id="8" name="Subtitle 2"/>
          <p:cNvSpPr>
            <a:spLocks noGrp="1"/>
          </p:cNvSpPr>
          <p:nvPr>
            <p:ph type="subTitle" idx="1" hasCustomPrompt="1"/>
          </p:nvPr>
        </p:nvSpPr>
        <p:spPr>
          <a:xfrm>
            <a:off x="685324" y="4597400"/>
            <a:ext cx="8532178" cy="876300"/>
          </a:xfrm>
          <a:prstGeom prst="rect">
            <a:avLst/>
          </a:prstGeom>
        </p:spPr>
        <p:txBody>
          <a:bodyPr/>
          <a:lstStyle>
            <a:lvl1pPr marL="0" indent="0" algn="l">
              <a:buNone/>
              <a:defRPr spc="0">
                <a:solidFill>
                  <a:srgbClr val="000000"/>
                </a:solidFill>
                <a:latin typeface="Times"/>
                <a:cs typeface="Time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text</a:t>
            </a:r>
          </a:p>
        </p:txBody>
      </p:sp>
      <p:sp>
        <p:nvSpPr>
          <p:cNvPr id="2" name="Footer Placeholder 1"/>
          <p:cNvSpPr>
            <a:spLocks noGrp="1"/>
          </p:cNvSpPr>
          <p:nvPr>
            <p:ph type="ftr" sz="quarter" idx="10"/>
          </p:nvPr>
        </p:nvSpPr>
        <p:spPr/>
        <p:txBody>
          <a:bodyPr/>
          <a:lstStyle/>
          <a:p>
            <a:r>
              <a:rPr lang="en-US"/>
              <a:t>©2018 Alteryx, Inc.</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VW White">
    <p:spTree>
      <p:nvGrpSpPr>
        <p:cNvPr id="1" name=""/>
        <p:cNvGrpSpPr/>
        <p:nvPr/>
      </p:nvGrpSpPr>
      <p:grpSpPr>
        <a:xfrm>
          <a:off x="0" y="0"/>
          <a:ext cx="0" cy="0"/>
          <a:chOff x="0" y="0"/>
          <a:chExt cx="0" cy="0"/>
        </a:xfrm>
      </p:grpSpPr>
      <p:pic>
        <p:nvPicPr>
          <p:cNvPr id="10" name="Picture 9" descr="KK7_1161-LR_preview.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5215681" cy="6858000"/>
          </a:xfrm>
          <a:prstGeom prst="rect">
            <a:avLst/>
          </a:prstGeom>
        </p:spPr>
      </p:pic>
      <p:sp>
        <p:nvSpPr>
          <p:cNvPr id="12" name="Content Placeholder 5"/>
          <p:cNvSpPr>
            <a:spLocks noGrp="1"/>
          </p:cNvSpPr>
          <p:nvPr>
            <p:ph sz="quarter" idx="4" hasCustomPrompt="1"/>
          </p:nvPr>
        </p:nvSpPr>
        <p:spPr>
          <a:xfrm>
            <a:off x="6191754" y="1819275"/>
            <a:ext cx="5387630" cy="3951288"/>
          </a:xfrm>
          <a:prstGeom prst="rect">
            <a:avLst/>
          </a:prstGeom>
        </p:spPr>
        <p:txBody>
          <a:bodyPr/>
          <a:lstStyle>
            <a:lvl1pPr marL="342900" indent="-342900">
              <a:buFont typeface="Arial" charset="0"/>
              <a:buChar char="•"/>
              <a:defRPr sz="2400" spc="0">
                <a:latin typeface="Times"/>
                <a:cs typeface="Times"/>
              </a:defRPr>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p:cNvSpPr>
            <a:spLocks noGrp="1"/>
          </p:cNvSpPr>
          <p:nvPr>
            <p:ph type="ftr" sz="quarter" idx="10"/>
          </p:nvPr>
        </p:nvSpPr>
        <p:spPr/>
        <p:txBody>
          <a:bodyPr/>
          <a:lstStyle/>
          <a:p>
            <a:r>
              <a:rPr lang="en-US"/>
              <a:t>©2018 Alteryx, Inc.</a:t>
            </a:r>
            <a:endParaRPr lang="en-US" dirty="0"/>
          </a:p>
        </p:txBody>
      </p:sp>
      <p:sp>
        <p:nvSpPr>
          <p:cNvPr id="4" name="Slide Number Placeholder 3"/>
          <p:cNvSpPr>
            <a:spLocks noGrp="1"/>
          </p:cNvSpPr>
          <p:nvPr>
            <p:ph type="sldNum" sz="quarter" idx="11"/>
          </p:nvPr>
        </p:nvSpPr>
        <p:spPr/>
        <p:txBody>
          <a:bodyPr/>
          <a:lstStyle/>
          <a:p>
            <a:fld id="{D8F68526-9201-1A4E-883A-78DE8EE78F20}" type="slidenum">
              <a:rPr lang="en-US" smtClean="0"/>
              <a:pPr/>
              <a:t>‹#›</a:t>
            </a:fld>
            <a:endParaRPr lang="en-US" dirty="0"/>
          </a:p>
        </p:txBody>
      </p:sp>
      <p:pic>
        <p:nvPicPr>
          <p:cNvPr id="9" name="Picture 8" descr="Logo.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82923" y="6172402"/>
            <a:ext cx="2031677" cy="536118"/>
          </a:xfrm>
          <a:prstGeom prst="rect">
            <a:avLst/>
          </a:prstGeom>
        </p:spPr>
      </p:pic>
      <p:sp>
        <p:nvSpPr>
          <p:cNvPr id="11" name="Title 1"/>
          <p:cNvSpPr>
            <a:spLocks noGrp="1"/>
          </p:cNvSpPr>
          <p:nvPr>
            <p:ph type="title" hasCustomPrompt="1"/>
          </p:nvPr>
        </p:nvSpPr>
        <p:spPr>
          <a:xfrm>
            <a:off x="-119389" y="771070"/>
            <a:ext cx="5077549" cy="2609178"/>
          </a:xfrm>
        </p:spPr>
        <p:txBody>
          <a:bodyPr/>
          <a:lstStyle>
            <a:lvl1pPr algn="l">
              <a:defRPr sz="8800" cap="all" baseline="0">
                <a:solidFill>
                  <a:schemeClr val="bg1"/>
                </a:solidFill>
              </a:defRPr>
            </a:lvl1pPr>
          </a:lstStyle>
          <a:p>
            <a:r>
              <a:rPr lang="en-US" dirty="0"/>
              <a:t>AGE-</a:t>
            </a:r>
            <a:br>
              <a:rPr lang="en-US" dirty="0"/>
            </a:br>
            <a:r>
              <a:rPr lang="en-US" dirty="0"/>
              <a:t>NDA</a:t>
            </a:r>
          </a:p>
        </p:txBody>
      </p:sp>
    </p:spTree>
    <p:extLst>
      <p:ext uri="{BB962C8B-B14F-4D97-AF65-F5344CB8AC3E}">
        <p14:creationId xmlns:p14="http://schemas.microsoft.com/office/powerpoint/2010/main" val="14181709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 White">
    <p:spTree>
      <p:nvGrpSpPr>
        <p:cNvPr id="1" name=""/>
        <p:cNvGrpSpPr/>
        <p:nvPr/>
      </p:nvGrpSpPr>
      <p:grpSpPr>
        <a:xfrm>
          <a:off x="0" y="0"/>
          <a:ext cx="0" cy="0"/>
          <a:chOff x="0" y="0"/>
          <a:chExt cx="0" cy="0"/>
        </a:xfrm>
      </p:grpSpPr>
      <p:pic>
        <p:nvPicPr>
          <p:cNvPr id="7" name="Picture 6" descr="KK7_1512-LR_crop_preview.jpg"/>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5215681" cy="6858000"/>
          </a:xfrm>
          <a:prstGeom prst="rect">
            <a:avLst/>
          </a:prstGeom>
        </p:spPr>
      </p:pic>
      <p:sp>
        <p:nvSpPr>
          <p:cNvPr id="12" name="Content Placeholder 5"/>
          <p:cNvSpPr>
            <a:spLocks noGrp="1"/>
          </p:cNvSpPr>
          <p:nvPr>
            <p:ph sz="quarter" idx="4" hasCustomPrompt="1"/>
          </p:nvPr>
        </p:nvSpPr>
        <p:spPr>
          <a:xfrm>
            <a:off x="6191754" y="1819275"/>
            <a:ext cx="5387630" cy="3951288"/>
          </a:xfrm>
          <a:prstGeom prst="rect">
            <a:avLst/>
          </a:prstGeom>
        </p:spPr>
        <p:txBody>
          <a:bodyPr/>
          <a:lstStyle>
            <a:lvl1pPr marL="342900" indent="-342900">
              <a:buFont typeface="Arial" charset="0"/>
              <a:buChar char="•"/>
              <a:defRPr sz="2400" spc="0">
                <a:latin typeface="Times"/>
                <a:cs typeface="Times"/>
              </a:defRPr>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Footer Placeholder 1"/>
          <p:cNvSpPr>
            <a:spLocks noGrp="1"/>
          </p:cNvSpPr>
          <p:nvPr>
            <p:ph type="ftr" sz="quarter" idx="10"/>
          </p:nvPr>
        </p:nvSpPr>
        <p:spPr/>
        <p:txBody>
          <a:bodyPr/>
          <a:lstStyle/>
          <a:p>
            <a:r>
              <a:rPr lang="en-US"/>
              <a:t>©2018 Alteryx, Inc.</a:t>
            </a:r>
            <a:endParaRPr lang="en-US" dirty="0"/>
          </a:p>
        </p:txBody>
      </p:sp>
      <p:sp>
        <p:nvSpPr>
          <p:cNvPr id="3" name="Slide Number Placeholder 2"/>
          <p:cNvSpPr>
            <a:spLocks noGrp="1"/>
          </p:cNvSpPr>
          <p:nvPr>
            <p:ph type="sldNum" sz="quarter" idx="11"/>
          </p:nvPr>
        </p:nvSpPr>
        <p:spPr/>
        <p:txBody>
          <a:bodyPr/>
          <a:lstStyle/>
          <a:p>
            <a:fld id="{D8F68526-9201-1A4E-883A-78DE8EE78F20}" type="slidenum">
              <a:rPr lang="en-US" smtClean="0"/>
              <a:pPr/>
              <a:t>‹#›</a:t>
            </a:fld>
            <a:endParaRPr lang="en-US" dirty="0"/>
          </a:p>
        </p:txBody>
      </p:sp>
      <p:pic>
        <p:nvPicPr>
          <p:cNvPr id="11" name="Picture 10" descr="Logo.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82923" y="6172402"/>
            <a:ext cx="2031677" cy="536118"/>
          </a:xfrm>
          <a:prstGeom prst="rect">
            <a:avLst/>
          </a:prstGeom>
        </p:spPr>
      </p:pic>
      <p:sp>
        <p:nvSpPr>
          <p:cNvPr id="13" name="Title 1"/>
          <p:cNvSpPr>
            <a:spLocks noGrp="1"/>
          </p:cNvSpPr>
          <p:nvPr>
            <p:ph type="title" hasCustomPrompt="1"/>
          </p:nvPr>
        </p:nvSpPr>
        <p:spPr>
          <a:xfrm>
            <a:off x="-119389" y="771070"/>
            <a:ext cx="5077549" cy="2609178"/>
          </a:xfrm>
        </p:spPr>
        <p:txBody>
          <a:bodyPr/>
          <a:lstStyle>
            <a:lvl1pPr algn="l">
              <a:defRPr sz="8800" cap="all" baseline="0">
                <a:solidFill>
                  <a:schemeClr val="bg1"/>
                </a:solidFill>
              </a:defRPr>
            </a:lvl1pPr>
          </a:lstStyle>
          <a:p>
            <a:r>
              <a:rPr lang="en-US" dirty="0"/>
              <a:t>AGE-</a:t>
            </a:r>
            <a:br>
              <a:rPr lang="en-US" dirty="0"/>
            </a:br>
            <a:r>
              <a:rPr lang="en-US" dirty="0"/>
              <a:t>NDA</a:t>
            </a:r>
          </a:p>
        </p:txBody>
      </p:sp>
    </p:spTree>
    <p:extLst>
      <p:ext uri="{BB962C8B-B14F-4D97-AF65-F5344CB8AC3E}">
        <p14:creationId xmlns:p14="http://schemas.microsoft.com/office/powerpoint/2010/main" val="5848612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genda Deep Space Blue">
    <p:spTree>
      <p:nvGrpSpPr>
        <p:cNvPr id="1" name=""/>
        <p:cNvGrpSpPr/>
        <p:nvPr/>
      </p:nvGrpSpPr>
      <p:grpSpPr>
        <a:xfrm>
          <a:off x="0" y="0"/>
          <a:ext cx="0" cy="0"/>
          <a:chOff x="0" y="0"/>
          <a:chExt cx="0" cy="0"/>
        </a:xfrm>
      </p:grpSpPr>
      <p:pic>
        <p:nvPicPr>
          <p:cNvPr id="15" name="Picture 14" descr="KK7_1161-LR_preview.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5215681" cy="6858000"/>
          </a:xfrm>
          <a:prstGeom prst="rect">
            <a:avLst/>
          </a:prstGeom>
        </p:spPr>
      </p:pic>
      <p:sp>
        <p:nvSpPr>
          <p:cNvPr id="9" name="Rectangle 8"/>
          <p:cNvSpPr/>
          <p:nvPr userDrawn="1"/>
        </p:nvSpPr>
        <p:spPr>
          <a:xfrm>
            <a:off x="5092700" y="0"/>
            <a:ext cx="7096125" cy="6858000"/>
          </a:xfrm>
          <a:prstGeom prst="rect">
            <a:avLst/>
          </a:prstGeom>
          <a:solidFill>
            <a:srgbClr val="0B18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Content Placeholder 5"/>
          <p:cNvSpPr>
            <a:spLocks noGrp="1"/>
          </p:cNvSpPr>
          <p:nvPr>
            <p:ph sz="quarter" idx="4" hasCustomPrompt="1"/>
          </p:nvPr>
        </p:nvSpPr>
        <p:spPr>
          <a:xfrm>
            <a:off x="6191754" y="1819275"/>
            <a:ext cx="5387630" cy="3951288"/>
          </a:xfrm>
          <a:prstGeom prst="rect">
            <a:avLst/>
          </a:prstGeom>
        </p:spPr>
        <p:txBody>
          <a:bodyPr/>
          <a:lstStyle>
            <a:lvl1pPr marL="342900" indent="-342900">
              <a:buFont typeface="Arial" charset="0"/>
              <a:buChar char="•"/>
              <a:defRPr sz="2400" spc="0">
                <a:solidFill>
                  <a:srgbClr val="FFFFFF"/>
                </a:solidFill>
                <a:latin typeface="Times"/>
                <a:cs typeface="Times"/>
              </a:defRPr>
            </a:lvl1pPr>
            <a:lvl2pPr>
              <a:defRPr sz="2000">
                <a:solidFill>
                  <a:srgbClr val="FFFFFF"/>
                </a:solidFill>
              </a:defRPr>
            </a:lvl2pPr>
            <a:lvl3pPr>
              <a:defRPr sz="1800">
                <a:solidFill>
                  <a:srgbClr val="FFFFFF"/>
                </a:solidFill>
              </a:defRPr>
            </a:lvl3pPr>
            <a:lvl4pPr>
              <a:defRPr sz="1600">
                <a:solidFill>
                  <a:srgbClr val="FFFFFF"/>
                </a:solidFill>
              </a:defRPr>
            </a:lvl4pPr>
            <a:lvl5pPr>
              <a:defRPr sz="1600">
                <a:solidFill>
                  <a:srgbClr val="FFFFFF"/>
                </a:solidFill>
              </a:defRPr>
            </a:lvl5pPr>
            <a:lvl6pPr>
              <a:defRPr sz="1600"/>
            </a:lvl6pPr>
            <a:lvl7pPr>
              <a:defRPr sz="1600"/>
            </a:lvl7pPr>
            <a:lvl8pPr>
              <a:defRPr sz="1600"/>
            </a:lvl8pPr>
            <a:lvl9pPr>
              <a:defRPr sz="1600"/>
            </a:lvl9pPr>
          </a:lstStyle>
          <a:p>
            <a:pPr lvl="0"/>
            <a:r>
              <a:rPr lang="en-US" dirty="0"/>
              <a:t>Click to edit text</a:t>
            </a:r>
          </a:p>
          <a:p>
            <a:pPr lvl="1"/>
            <a:r>
              <a:rPr lang="en-US" dirty="0"/>
              <a:t>Edit bullets</a:t>
            </a:r>
          </a:p>
          <a:p>
            <a:pPr lvl="2"/>
            <a:r>
              <a:rPr lang="en-US" dirty="0"/>
              <a:t>Edit bullets</a:t>
            </a:r>
          </a:p>
          <a:p>
            <a:pPr lvl="3"/>
            <a:r>
              <a:rPr lang="en-US" dirty="0"/>
              <a:t>Edit bullets</a:t>
            </a:r>
          </a:p>
          <a:p>
            <a:pPr lvl="4"/>
            <a:r>
              <a:rPr lang="en-US" dirty="0"/>
              <a:t>Edit bullets</a:t>
            </a:r>
          </a:p>
        </p:txBody>
      </p:sp>
      <p:sp>
        <p:nvSpPr>
          <p:cNvPr id="2" name="Footer Placeholder 1"/>
          <p:cNvSpPr>
            <a:spLocks noGrp="1"/>
          </p:cNvSpPr>
          <p:nvPr>
            <p:ph type="ftr" sz="quarter" idx="10"/>
          </p:nvPr>
        </p:nvSpPr>
        <p:spPr/>
        <p:txBody>
          <a:bodyPr/>
          <a:lstStyle/>
          <a:p>
            <a:r>
              <a:rPr lang="en-US"/>
              <a:t>©2018 Alteryx, Inc.</a:t>
            </a:r>
            <a:endParaRPr lang="en-US" dirty="0"/>
          </a:p>
        </p:txBody>
      </p:sp>
      <p:sp>
        <p:nvSpPr>
          <p:cNvPr id="3" name="Slide Number Placeholder 2"/>
          <p:cNvSpPr>
            <a:spLocks noGrp="1"/>
          </p:cNvSpPr>
          <p:nvPr>
            <p:ph type="sldNum" sz="quarter" idx="11"/>
          </p:nvPr>
        </p:nvSpPr>
        <p:spPr/>
        <p:txBody>
          <a:bodyPr/>
          <a:lstStyle/>
          <a:p>
            <a:fld id="{D8F68526-9201-1A4E-883A-78DE8EE78F20}" type="slidenum">
              <a:rPr lang="en-US" smtClean="0"/>
              <a:pPr/>
              <a:t>‹#›</a:t>
            </a:fld>
            <a:endParaRPr lang="en-US" dirty="0"/>
          </a:p>
        </p:txBody>
      </p:sp>
      <p:pic>
        <p:nvPicPr>
          <p:cNvPr id="13" name="Picture 12" descr="Logo.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82923" y="6172402"/>
            <a:ext cx="2031677" cy="536118"/>
          </a:xfrm>
          <a:prstGeom prst="rect">
            <a:avLst/>
          </a:prstGeom>
        </p:spPr>
      </p:pic>
      <p:sp>
        <p:nvSpPr>
          <p:cNvPr id="16" name="Title 1"/>
          <p:cNvSpPr>
            <a:spLocks noGrp="1"/>
          </p:cNvSpPr>
          <p:nvPr>
            <p:ph type="title" hasCustomPrompt="1"/>
          </p:nvPr>
        </p:nvSpPr>
        <p:spPr>
          <a:xfrm>
            <a:off x="-119389" y="771070"/>
            <a:ext cx="5077549" cy="2609178"/>
          </a:xfrm>
        </p:spPr>
        <p:txBody>
          <a:bodyPr/>
          <a:lstStyle>
            <a:lvl1pPr algn="l">
              <a:defRPr sz="8800" cap="all" baseline="0">
                <a:solidFill>
                  <a:schemeClr val="bg1"/>
                </a:solidFill>
              </a:defRPr>
            </a:lvl1pPr>
          </a:lstStyle>
          <a:p>
            <a:r>
              <a:rPr lang="en-US" dirty="0"/>
              <a:t>AGE-</a:t>
            </a:r>
            <a:br>
              <a:rPr lang="en-US" dirty="0"/>
            </a:br>
            <a:r>
              <a:rPr lang="en-US" dirty="0"/>
              <a:t>NDA</a:t>
            </a:r>
          </a:p>
        </p:txBody>
      </p:sp>
    </p:spTree>
    <p:extLst>
      <p:ext uri="{BB962C8B-B14F-4D97-AF65-F5344CB8AC3E}">
        <p14:creationId xmlns:p14="http://schemas.microsoft.com/office/powerpoint/2010/main" val="7495515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tro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075" y="1755775"/>
            <a:ext cx="10360501" cy="1362075"/>
          </a:xfrm>
        </p:spPr>
        <p:txBody>
          <a:bodyPr anchor="t"/>
          <a:lstStyle>
            <a:lvl1pPr algn="l">
              <a:defRPr sz="6000" b="1" cap="all"/>
            </a:lvl1pPr>
          </a:lstStyle>
          <a:p>
            <a:r>
              <a:rPr lang="en-US" dirty="0"/>
              <a:t>CLICK TO EDIT INTRO</a:t>
            </a:r>
          </a:p>
        </p:txBody>
      </p:sp>
      <p:pic>
        <p:nvPicPr>
          <p:cNvPr id="7" name="Picture 6" descr="Icon5.png"/>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908770" y="-1"/>
            <a:ext cx="6280055" cy="1187707"/>
          </a:xfrm>
          <a:prstGeom prst="rect">
            <a:avLst/>
          </a:prstGeom>
        </p:spPr>
      </p:pic>
      <p:pic>
        <p:nvPicPr>
          <p:cNvPr id="8" name="Picture 7" descr="Icon3.png"/>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0" y="4672144"/>
            <a:ext cx="2072342" cy="985471"/>
          </a:xfrm>
          <a:prstGeom prst="rect">
            <a:avLst/>
          </a:prstGeom>
        </p:spPr>
      </p:pic>
      <p:sp>
        <p:nvSpPr>
          <p:cNvPr id="3" name="Footer Placeholder 2"/>
          <p:cNvSpPr>
            <a:spLocks noGrp="1"/>
          </p:cNvSpPr>
          <p:nvPr>
            <p:ph type="ftr" sz="quarter" idx="10"/>
          </p:nvPr>
        </p:nvSpPr>
        <p:spPr/>
        <p:txBody>
          <a:bodyPr/>
          <a:lstStyle/>
          <a:p>
            <a:r>
              <a:rPr lang="en-US"/>
              <a:t>©2018 Alteryx, Inc.</a:t>
            </a:r>
            <a:endParaRPr lang="en-US" dirty="0"/>
          </a:p>
        </p:txBody>
      </p:sp>
      <p:sp>
        <p:nvSpPr>
          <p:cNvPr id="4" name="Slide Number Placeholder 3"/>
          <p:cNvSpPr>
            <a:spLocks noGrp="1"/>
          </p:cNvSpPr>
          <p:nvPr>
            <p:ph type="sldNum" sz="quarter" idx="11"/>
          </p:nvPr>
        </p:nvSpPr>
        <p:spPr/>
        <p:txBody>
          <a:bodyPr/>
          <a:lstStyle/>
          <a:p>
            <a:fld id="{D8F68526-9201-1A4E-883A-78DE8EE78F20}" type="slidenum">
              <a:rPr lang="en-US" smtClean="0"/>
              <a:pPr/>
              <a:t>‹#›</a:t>
            </a:fld>
            <a:endParaRPr lang="en-US" dirty="0"/>
          </a:p>
        </p:txBody>
      </p:sp>
      <p:sp>
        <p:nvSpPr>
          <p:cNvPr id="10" name="Content Placeholder 5"/>
          <p:cNvSpPr>
            <a:spLocks noGrp="1"/>
          </p:cNvSpPr>
          <p:nvPr>
            <p:ph sz="quarter" idx="4" hasCustomPrompt="1"/>
          </p:nvPr>
        </p:nvSpPr>
        <p:spPr>
          <a:xfrm>
            <a:off x="3720016" y="3119437"/>
            <a:ext cx="5387630" cy="3066210"/>
          </a:xfrm>
          <a:prstGeom prst="rect">
            <a:avLst/>
          </a:prstGeom>
        </p:spPr>
        <p:txBody>
          <a:bodyPr/>
          <a:lstStyle>
            <a:lvl1pPr marL="342900" indent="-342900">
              <a:buFont typeface="Arial" charset="0"/>
              <a:buChar char="•"/>
              <a:defRPr sz="2400" spc="0">
                <a:latin typeface="Times"/>
                <a:cs typeface="Times"/>
              </a:defRPr>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bullets</a:t>
            </a:r>
          </a:p>
          <a:p>
            <a:pPr lvl="1"/>
            <a:r>
              <a:rPr lang="en-US" dirty="0"/>
              <a:t>Edit bullets</a:t>
            </a:r>
          </a:p>
          <a:p>
            <a:pPr lvl="2"/>
            <a:r>
              <a:rPr lang="en-US" dirty="0"/>
              <a:t>Edit bullets</a:t>
            </a:r>
          </a:p>
          <a:p>
            <a:pPr lvl="3"/>
            <a:r>
              <a:rPr lang="en-US" dirty="0"/>
              <a:t>Edit bullets</a:t>
            </a:r>
          </a:p>
          <a:p>
            <a:pPr lvl="4"/>
            <a:r>
              <a:rPr lang="en-US" dirty="0"/>
              <a:t>Edit bullets</a:t>
            </a:r>
          </a:p>
        </p:txBody>
      </p:sp>
    </p:spTree>
    <p:extLst>
      <p:ext uri="{BB962C8B-B14F-4D97-AF65-F5344CB8AC3E}">
        <p14:creationId xmlns:p14="http://schemas.microsoft.com/office/powerpoint/2010/main" val="37725133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tro Deep Space Blue">
    <p:spTree>
      <p:nvGrpSpPr>
        <p:cNvPr id="1" name=""/>
        <p:cNvGrpSpPr/>
        <p:nvPr/>
      </p:nvGrpSpPr>
      <p:grpSpPr>
        <a:xfrm>
          <a:off x="0" y="0"/>
          <a:ext cx="0" cy="0"/>
          <a:chOff x="0" y="0"/>
          <a:chExt cx="0" cy="0"/>
        </a:xfrm>
      </p:grpSpPr>
      <p:sp>
        <p:nvSpPr>
          <p:cNvPr id="8" name="Rectangle 7"/>
          <p:cNvSpPr/>
          <p:nvPr userDrawn="1"/>
        </p:nvSpPr>
        <p:spPr>
          <a:xfrm>
            <a:off x="-16322" y="-20000"/>
            <a:ext cx="12265615" cy="6878000"/>
          </a:xfrm>
          <a:prstGeom prst="rect">
            <a:avLst/>
          </a:prstGeom>
          <a:solidFill>
            <a:srgbClr val="0B18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descr="Icon6.png"/>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6322" y="4776732"/>
            <a:ext cx="5404746" cy="968033"/>
          </a:xfrm>
          <a:prstGeom prst="rect">
            <a:avLst/>
          </a:prstGeom>
        </p:spPr>
      </p:pic>
      <p:pic>
        <p:nvPicPr>
          <p:cNvPr id="12" name="Picture 11" descr="Icon1.png"/>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2519782" y="279399"/>
            <a:ext cx="9729511" cy="1540934"/>
          </a:xfrm>
          <a:prstGeom prst="rect">
            <a:avLst/>
          </a:prstGeom>
        </p:spPr>
      </p:pic>
      <p:sp>
        <p:nvSpPr>
          <p:cNvPr id="2" name="Title 1"/>
          <p:cNvSpPr>
            <a:spLocks noGrp="1"/>
          </p:cNvSpPr>
          <p:nvPr>
            <p:ph type="title" hasCustomPrompt="1"/>
          </p:nvPr>
        </p:nvSpPr>
        <p:spPr>
          <a:xfrm>
            <a:off x="-119389" y="771070"/>
            <a:ext cx="5077549" cy="2609178"/>
          </a:xfrm>
        </p:spPr>
        <p:txBody>
          <a:bodyPr/>
          <a:lstStyle>
            <a:lvl1pPr algn="l">
              <a:defRPr sz="8800" cap="all" baseline="0">
                <a:solidFill>
                  <a:schemeClr val="bg1"/>
                </a:solidFill>
              </a:defRPr>
            </a:lvl1pPr>
          </a:lstStyle>
          <a:p>
            <a:r>
              <a:rPr lang="en-US" dirty="0"/>
              <a:t>EDIT</a:t>
            </a:r>
            <a:br>
              <a:rPr lang="en-US" dirty="0"/>
            </a:br>
            <a:r>
              <a:rPr lang="en-US" dirty="0"/>
              <a:t>TITLE</a:t>
            </a:r>
          </a:p>
        </p:txBody>
      </p:sp>
      <p:sp>
        <p:nvSpPr>
          <p:cNvPr id="4" name="Footer Placeholder 3"/>
          <p:cNvSpPr>
            <a:spLocks noGrp="1"/>
          </p:cNvSpPr>
          <p:nvPr>
            <p:ph type="ftr" sz="quarter" idx="10"/>
          </p:nvPr>
        </p:nvSpPr>
        <p:spPr/>
        <p:txBody>
          <a:bodyPr/>
          <a:lstStyle/>
          <a:p>
            <a:r>
              <a:rPr lang="en-US"/>
              <a:t>©2018 Alteryx, Inc.</a:t>
            </a:r>
            <a:endParaRPr lang="en-US" dirty="0"/>
          </a:p>
        </p:txBody>
      </p:sp>
      <p:sp>
        <p:nvSpPr>
          <p:cNvPr id="5" name="Slide Number Placeholder 4"/>
          <p:cNvSpPr>
            <a:spLocks noGrp="1"/>
          </p:cNvSpPr>
          <p:nvPr>
            <p:ph type="sldNum" sz="quarter" idx="11"/>
          </p:nvPr>
        </p:nvSpPr>
        <p:spPr/>
        <p:txBody>
          <a:bodyPr/>
          <a:lstStyle/>
          <a:p>
            <a:fld id="{D8F68526-9201-1A4E-883A-78DE8EE78F20}" type="slidenum">
              <a:rPr lang="en-US" smtClean="0"/>
              <a:pPr/>
              <a:t>‹#›</a:t>
            </a:fld>
            <a:endParaRPr lang="en-US" dirty="0"/>
          </a:p>
        </p:txBody>
      </p:sp>
      <p:sp>
        <p:nvSpPr>
          <p:cNvPr id="13" name="Content Placeholder 5"/>
          <p:cNvSpPr>
            <a:spLocks noGrp="1"/>
          </p:cNvSpPr>
          <p:nvPr>
            <p:ph sz="quarter" idx="4" hasCustomPrompt="1"/>
          </p:nvPr>
        </p:nvSpPr>
        <p:spPr>
          <a:xfrm>
            <a:off x="5534530" y="2792412"/>
            <a:ext cx="5387630" cy="3249800"/>
          </a:xfrm>
          <a:prstGeom prst="rect">
            <a:avLst/>
          </a:prstGeom>
        </p:spPr>
        <p:txBody>
          <a:bodyPr/>
          <a:lstStyle>
            <a:lvl1pPr marL="342900" indent="-342900">
              <a:buFont typeface="Arial" charset="0"/>
              <a:buChar char="•"/>
              <a:defRPr sz="2400" spc="0">
                <a:solidFill>
                  <a:schemeClr val="bg1"/>
                </a:solidFill>
                <a:latin typeface="Times"/>
                <a:cs typeface="Times"/>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dirty="0"/>
              <a:t>Click to edit bullets</a:t>
            </a:r>
          </a:p>
          <a:p>
            <a:pPr lvl="1"/>
            <a:r>
              <a:rPr lang="en-US" dirty="0"/>
              <a:t>Edit bullets</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2" hasCustomPrompt="1"/>
          </p:nvPr>
        </p:nvSpPr>
        <p:spPr>
          <a:xfrm>
            <a:off x="5529263" y="2185990"/>
            <a:ext cx="5357812" cy="542925"/>
          </a:xfrm>
        </p:spPr>
        <p:txBody>
          <a:bodyPr/>
          <a:lstStyle>
            <a:lvl1pPr marL="0" indent="0">
              <a:buNone/>
              <a:defRPr cap="all" baseline="0">
                <a:solidFill>
                  <a:schemeClr val="bg2"/>
                </a:solidFill>
              </a:defRPr>
            </a:lvl1pPr>
          </a:lstStyle>
          <a:p>
            <a:pPr lvl="0"/>
            <a:r>
              <a:rPr lang="en-US" dirty="0"/>
              <a:t>EDIT THIS SUBTITLE</a:t>
            </a:r>
          </a:p>
        </p:txBody>
      </p:sp>
      <p:pic>
        <p:nvPicPr>
          <p:cNvPr id="15" name="Picture 14" descr="Logo.png"/>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482923" y="6172402"/>
            <a:ext cx="2031677" cy="536118"/>
          </a:xfrm>
          <a:prstGeom prst="rect">
            <a:avLst/>
          </a:prstGeom>
        </p:spPr>
      </p:pic>
    </p:spTree>
    <p:extLst>
      <p:ext uri="{BB962C8B-B14F-4D97-AF65-F5344CB8AC3E}">
        <p14:creationId xmlns:p14="http://schemas.microsoft.com/office/powerpoint/2010/main" val="6372580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Headline Blank Blue Razz 2">
    <p:spTree>
      <p:nvGrpSpPr>
        <p:cNvPr id="1" name=""/>
        <p:cNvGrpSpPr/>
        <p:nvPr/>
      </p:nvGrpSpPr>
      <p:grpSpPr>
        <a:xfrm>
          <a:off x="0" y="0"/>
          <a:ext cx="0" cy="0"/>
          <a:chOff x="0" y="0"/>
          <a:chExt cx="0" cy="0"/>
        </a:xfrm>
      </p:grpSpPr>
      <p:pic>
        <p:nvPicPr>
          <p:cNvPr id="10" name="Picture 9" descr="gradient.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88825" cy="6858000"/>
          </a:xfrm>
          <a:prstGeom prst="rect">
            <a:avLst/>
          </a:prstGeom>
        </p:spPr>
      </p:pic>
      <p:pic>
        <p:nvPicPr>
          <p:cNvPr id="11" name="Picture 10" descr="Icon11.png"/>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6482045" y="4584700"/>
            <a:ext cx="5706780" cy="1567964"/>
          </a:xfrm>
          <a:prstGeom prst="rect">
            <a:avLst/>
          </a:prstGeom>
        </p:spPr>
      </p:pic>
      <p:sp>
        <p:nvSpPr>
          <p:cNvPr id="3" name="Picture Placeholder 2"/>
          <p:cNvSpPr>
            <a:spLocks noGrp="1"/>
          </p:cNvSpPr>
          <p:nvPr>
            <p:ph type="pic" sz="quarter" idx="10" hasCustomPrompt="1"/>
          </p:nvPr>
        </p:nvSpPr>
        <p:spPr>
          <a:xfrm>
            <a:off x="971550" y="2671763"/>
            <a:ext cx="10258425" cy="2743200"/>
          </a:xfrm>
        </p:spPr>
        <p:txBody>
          <a:bodyPr/>
          <a:lstStyle>
            <a:lvl1pPr>
              <a:defRPr baseline="0">
                <a:solidFill>
                  <a:schemeClr val="bg1"/>
                </a:solidFill>
              </a:defRPr>
            </a:lvl1pPr>
          </a:lstStyle>
          <a:p>
            <a:r>
              <a:rPr lang="en-US" dirty="0"/>
              <a:t>Click to add a picture</a:t>
            </a:r>
          </a:p>
        </p:txBody>
      </p:sp>
      <p:sp>
        <p:nvSpPr>
          <p:cNvPr id="5" name="Footer Placeholder 4"/>
          <p:cNvSpPr>
            <a:spLocks noGrp="1"/>
          </p:cNvSpPr>
          <p:nvPr>
            <p:ph type="ftr" sz="quarter" idx="11"/>
          </p:nvPr>
        </p:nvSpPr>
        <p:spPr/>
        <p:txBody>
          <a:bodyPr/>
          <a:lstStyle/>
          <a:p>
            <a:r>
              <a:rPr lang="en-US"/>
              <a:t>©2018 Alteryx, Inc.</a:t>
            </a:r>
            <a:endParaRPr lang="en-US" dirty="0"/>
          </a:p>
        </p:txBody>
      </p:sp>
      <p:sp>
        <p:nvSpPr>
          <p:cNvPr id="7" name="Slide Number Placeholder 6"/>
          <p:cNvSpPr>
            <a:spLocks noGrp="1"/>
          </p:cNvSpPr>
          <p:nvPr>
            <p:ph type="sldNum" sz="quarter" idx="12"/>
          </p:nvPr>
        </p:nvSpPr>
        <p:spPr/>
        <p:txBody>
          <a:bodyPr/>
          <a:lstStyle/>
          <a:p>
            <a:fld id="{D8F68526-9201-1A4E-883A-78DE8EE78F20}" type="slidenum">
              <a:rPr lang="en-US" smtClean="0"/>
              <a:pPr/>
              <a:t>‹#›</a:t>
            </a:fld>
            <a:endParaRPr lang="en-US" dirty="0"/>
          </a:p>
        </p:txBody>
      </p:sp>
      <p:pic>
        <p:nvPicPr>
          <p:cNvPr id="9" name="Picture 8" descr="Logo.png"/>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470223" y="6096202"/>
            <a:ext cx="2139728" cy="536118"/>
          </a:xfrm>
          <a:prstGeom prst="rect">
            <a:avLst/>
          </a:prstGeom>
        </p:spPr>
      </p:pic>
      <p:sp>
        <p:nvSpPr>
          <p:cNvPr id="12" name="Title Placeholder 1"/>
          <p:cNvSpPr>
            <a:spLocks noGrp="1"/>
          </p:cNvSpPr>
          <p:nvPr>
            <p:ph type="title" hasCustomPrompt="1"/>
          </p:nvPr>
        </p:nvSpPr>
        <p:spPr>
          <a:xfrm>
            <a:off x="-10652" y="1279425"/>
            <a:ext cx="9194800" cy="1003299"/>
          </a:xfrm>
          <a:prstGeom prst="rect">
            <a:avLst/>
          </a:prstGeom>
        </p:spPr>
        <p:txBody>
          <a:bodyPr vert="horz" lIns="0" tIns="0" rIns="0" bIns="0" rtlCol="0" anchor="t" anchorCtr="0">
            <a:noAutofit/>
          </a:bodyPr>
          <a:lstStyle>
            <a:lvl1pPr algn="l">
              <a:defRPr lang="en-US" sz="4000" cap="all" baseline="0" dirty="0">
                <a:solidFill>
                  <a:schemeClr val="bg1"/>
                </a:solidFill>
              </a:defRPr>
            </a:lvl1pPr>
          </a:lstStyle>
          <a:p>
            <a:pPr lvl="0"/>
            <a:r>
              <a:rPr lang="en-US" dirty="0"/>
              <a:t>CLICK TO EDIT THIS TITLE</a:t>
            </a:r>
          </a:p>
        </p:txBody>
      </p:sp>
    </p:spTree>
    <p:extLst>
      <p:ext uri="{BB962C8B-B14F-4D97-AF65-F5344CB8AC3E}">
        <p14:creationId xmlns:p14="http://schemas.microsoft.com/office/powerpoint/2010/main" val="3774069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Headline + Image White">
    <p:spTree>
      <p:nvGrpSpPr>
        <p:cNvPr id="1" name=""/>
        <p:cNvGrpSpPr/>
        <p:nvPr/>
      </p:nvGrpSpPr>
      <p:grpSpPr>
        <a:xfrm>
          <a:off x="0" y="0"/>
          <a:ext cx="0" cy="0"/>
          <a:chOff x="0" y="0"/>
          <a:chExt cx="0" cy="0"/>
        </a:xfrm>
      </p:grpSpPr>
      <p:sp>
        <p:nvSpPr>
          <p:cNvPr id="3" name="Picture Placeholder 2"/>
          <p:cNvSpPr>
            <a:spLocks noGrp="1"/>
          </p:cNvSpPr>
          <p:nvPr>
            <p:ph type="pic" sz="quarter" idx="10" hasCustomPrompt="1"/>
          </p:nvPr>
        </p:nvSpPr>
        <p:spPr>
          <a:xfrm>
            <a:off x="971550" y="2671763"/>
            <a:ext cx="10258425" cy="2743200"/>
          </a:xfrm>
        </p:spPr>
        <p:txBody>
          <a:bodyPr/>
          <a:lstStyle>
            <a:lvl1pPr>
              <a:defRPr baseline="0">
                <a:solidFill>
                  <a:schemeClr val="tx1"/>
                </a:solidFill>
              </a:defRPr>
            </a:lvl1pPr>
          </a:lstStyle>
          <a:p>
            <a:r>
              <a:rPr lang="en-US" dirty="0"/>
              <a:t>Click to add a picture</a:t>
            </a:r>
          </a:p>
        </p:txBody>
      </p:sp>
      <p:sp>
        <p:nvSpPr>
          <p:cNvPr id="4" name="Footer Placeholder 3"/>
          <p:cNvSpPr>
            <a:spLocks noGrp="1"/>
          </p:cNvSpPr>
          <p:nvPr>
            <p:ph type="ftr" sz="quarter" idx="11"/>
          </p:nvPr>
        </p:nvSpPr>
        <p:spPr/>
        <p:txBody>
          <a:bodyPr/>
          <a:lstStyle/>
          <a:p>
            <a:r>
              <a:rPr lang="en-US"/>
              <a:t>©2018 Alteryx, Inc.</a:t>
            </a:r>
            <a:endParaRPr lang="en-US" dirty="0"/>
          </a:p>
        </p:txBody>
      </p:sp>
      <p:sp>
        <p:nvSpPr>
          <p:cNvPr id="5" name="Slide Number Placeholder 4"/>
          <p:cNvSpPr>
            <a:spLocks noGrp="1"/>
          </p:cNvSpPr>
          <p:nvPr>
            <p:ph type="sldNum" sz="quarter" idx="12"/>
          </p:nvPr>
        </p:nvSpPr>
        <p:spPr/>
        <p:txBody>
          <a:bodyPr/>
          <a:lstStyle/>
          <a:p>
            <a:fld id="{D8F68526-9201-1A4E-883A-78DE8EE78F20}" type="slidenum">
              <a:rPr lang="en-US" smtClean="0"/>
              <a:pPr/>
              <a:t>‹#›</a:t>
            </a:fld>
            <a:endParaRPr lang="en-US" dirty="0"/>
          </a:p>
        </p:txBody>
      </p:sp>
      <p:pic>
        <p:nvPicPr>
          <p:cNvPr id="6" name="Picture 5" descr="Icon2.png"/>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790186" y="0"/>
            <a:ext cx="4398640" cy="654086"/>
          </a:xfrm>
          <a:prstGeom prst="rect">
            <a:avLst/>
          </a:prstGeom>
        </p:spPr>
      </p:pic>
      <p:sp>
        <p:nvSpPr>
          <p:cNvPr id="7" name="Title 1"/>
          <p:cNvSpPr>
            <a:spLocks noGrp="1"/>
          </p:cNvSpPr>
          <p:nvPr>
            <p:ph type="title" hasCustomPrompt="1"/>
          </p:nvPr>
        </p:nvSpPr>
        <p:spPr>
          <a:xfrm>
            <a:off x="-83075" y="1309688"/>
            <a:ext cx="10360501" cy="1362075"/>
          </a:xfrm>
        </p:spPr>
        <p:txBody>
          <a:bodyPr anchor="t"/>
          <a:lstStyle>
            <a:lvl1pPr algn="l">
              <a:defRPr sz="4000" b="1" cap="all"/>
            </a:lvl1pPr>
          </a:lstStyle>
          <a:p>
            <a:r>
              <a:rPr lang="en-US" dirty="0"/>
              <a:t>CLICK TO EDIT THIS TITLE</a:t>
            </a:r>
          </a:p>
        </p:txBody>
      </p:sp>
    </p:spTree>
    <p:extLst>
      <p:ext uri="{BB962C8B-B14F-4D97-AF65-F5344CB8AC3E}">
        <p14:creationId xmlns:p14="http://schemas.microsoft.com/office/powerpoint/2010/main" val="10298535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2 Column Blue Razzz">
    <p:spTree>
      <p:nvGrpSpPr>
        <p:cNvPr id="1" name=""/>
        <p:cNvGrpSpPr/>
        <p:nvPr/>
      </p:nvGrpSpPr>
      <p:grpSpPr>
        <a:xfrm>
          <a:off x="0" y="0"/>
          <a:ext cx="0" cy="0"/>
          <a:chOff x="0" y="0"/>
          <a:chExt cx="0" cy="0"/>
        </a:xfrm>
      </p:grpSpPr>
      <p:pic>
        <p:nvPicPr>
          <p:cNvPr id="5" name="Picture 4" descr="gradient.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88825" cy="6858000"/>
          </a:xfrm>
          <a:prstGeom prst="rect">
            <a:avLst/>
          </a:prstGeom>
        </p:spPr>
      </p:pic>
      <p:pic>
        <p:nvPicPr>
          <p:cNvPr id="6" name="Picture 5" descr="connector_02.png"/>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5716721" y="0"/>
            <a:ext cx="6478385" cy="797304"/>
          </a:xfrm>
          <a:prstGeom prst="rect">
            <a:avLst/>
          </a:prstGeom>
        </p:spPr>
      </p:pic>
      <p:pic>
        <p:nvPicPr>
          <p:cNvPr id="8" name="Picture 7" descr="Logo.png"/>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605589" y="5967466"/>
            <a:ext cx="2139728" cy="536118"/>
          </a:xfrm>
          <a:prstGeom prst="rect">
            <a:avLst/>
          </a:prstGeom>
        </p:spPr>
      </p:pic>
      <p:sp>
        <p:nvSpPr>
          <p:cNvPr id="2" name="Footer Placeholder 1"/>
          <p:cNvSpPr>
            <a:spLocks noGrp="1"/>
          </p:cNvSpPr>
          <p:nvPr>
            <p:ph type="ftr" sz="quarter" idx="10"/>
          </p:nvPr>
        </p:nvSpPr>
        <p:spPr/>
        <p:txBody>
          <a:bodyPr/>
          <a:lstStyle/>
          <a:p>
            <a:r>
              <a:rPr lang="en-US"/>
              <a:t>©2018 Alteryx, Inc.</a:t>
            </a:r>
            <a:endParaRPr lang="en-US" dirty="0"/>
          </a:p>
        </p:txBody>
      </p:sp>
      <p:sp>
        <p:nvSpPr>
          <p:cNvPr id="3" name="Slide Number Placeholder 2"/>
          <p:cNvSpPr>
            <a:spLocks noGrp="1"/>
          </p:cNvSpPr>
          <p:nvPr>
            <p:ph type="sldNum" sz="quarter" idx="11"/>
          </p:nvPr>
        </p:nvSpPr>
        <p:spPr/>
        <p:txBody>
          <a:bodyPr/>
          <a:lstStyle/>
          <a:p>
            <a:fld id="{D8F68526-9201-1A4E-883A-78DE8EE78F20}" type="slidenum">
              <a:rPr lang="en-US" smtClean="0"/>
              <a:pPr/>
              <a:t>‹#›</a:t>
            </a:fld>
            <a:endParaRPr lang="en-US" dirty="0"/>
          </a:p>
        </p:txBody>
      </p:sp>
      <p:sp>
        <p:nvSpPr>
          <p:cNvPr id="12" name="Title Placeholder 1"/>
          <p:cNvSpPr>
            <a:spLocks noGrp="1"/>
          </p:cNvSpPr>
          <p:nvPr>
            <p:ph type="title" hasCustomPrompt="1"/>
          </p:nvPr>
        </p:nvSpPr>
        <p:spPr>
          <a:xfrm>
            <a:off x="-10652" y="1279425"/>
            <a:ext cx="9194800" cy="1003299"/>
          </a:xfrm>
          <a:prstGeom prst="rect">
            <a:avLst/>
          </a:prstGeom>
        </p:spPr>
        <p:txBody>
          <a:bodyPr vert="horz" lIns="0" tIns="0" rIns="0" bIns="0" rtlCol="0" anchor="t" anchorCtr="0">
            <a:noAutofit/>
          </a:bodyPr>
          <a:lstStyle>
            <a:lvl1pPr algn="l">
              <a:defRPr lang="en-US" sz="4000" cap="all" baseline="0" dirty="0">
                <a:solidFill>
                  <a:schemeClr val="bg1"/>
                </a:solidFill>
              </a:defRPr>
            </a:lvl1pPr>
          </a:lstStyle>
          <a:p>
            <a:pPr lvl="0"/>
            <a:r>
              <a:rPr lang="en-US" dirty="0"/>
              <a:t>CLICK TO EDIT THIS TITLE</a:t>
            </a:r>
          </a:p>
        </p:txBody>
      </p:sp>
      <p:sp>
        <p:nvSpPr>
          <p:cNvPr id="13" name="Content Placeholder 3"/>
          <p:cNvSpPr>
            <a:spLocks noGrp="1"/>
          </p:cNvSpPr>
          <p:nvPr>
            <p:ph sz="half" idx="12" hasCustomPrompt="1"/>
          </p:nvPr>
        </p:nvSpPr>
        <p:spPr>
          <a:xfrm>
            <a:off x="396715" y="2863849"/>
            <a:ext cx="5318285" cy="2817813"/>
          </a:xfrm>
          <a:prstGeom prst="rect">
            <a:avLst/>
          </a:prstGeom>
        </p:spPr>
        <p:txBody>
          <a:bodyPr>
            <a:normAutofit/>
          </a:bodyPr>
          <a:lstStyle>
            <a:lvl1pPr marL="342900" indent="-342900">
              <a:buFont typeface="Arial" charset="0"/>
              <a:buChar char="•"/>
              <a:defRPr sz="2000" spc="0">
                <a:solidFill>
                  <a:schemeClr val="bg1"/>
                </a:solidFill>
                <a:latin typeface="Times"/>
                <a:cs typeface="Times"/>
              </a:defRPr>
            </a:lvl1pPr>
            <a:lvl2pPr>
              <a:defRPr sz="1800">
                <a:solidFill>
                  <a:schemeClr val="bg1"/>
                </a:solidFill>
              </a:defRPr>
            </a:lvl2pPr>
            <a:lvl3pPr>
              <a:defRPr sz="1600">
                <a:solidFill>
                  <a:schemeClr val="bg1"/>
                </a:solidFill>
              </a:defRPr>
            </a:lvl3pPr>
            <a:lvl4pPr>
              <a:defRPr sz="1400">
                <a:solidFill>
                  <a:schemeClr val="bg1"/>
                </a:solidFill>
              </a:defRPr>
            </a:lvl4pPr>
            <a:lvl5pPr>
              <a:defRPr sz="1400">
                <a:solidFill>
                  <a:schemeClr val="bg1"/>
                </a:solidFill>
              </a:defRPr>
            </a:lvl5pPr>
            <a:lvl6pPr>
              <a:defRPr sz="1600"/>
            </a:lvl6pPr>
            <a:lvl7pPr>
              <a:defRPr sz="1600"/>
            </a:lvl7pPr>
            <a:lvl8pPr>
              <a:defRPr sz="1600"/>
            </a:lvl8pPr>
            <a:lvl9pPr>
              <a:defRPr sz="1600"/>
            </a:lvl9pPr>
          </a:lstStyle>
          <a:p>
            <a:pPr lvl="0"/>
            <a:r>
              <a:rPr lang="en-US" dirty="0"/>
              <a:t>Click to edit bullets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3"/>
          <p:cNvSpPr>
            <a:spLocks noGrp="1"/>
          </p:cNvSpPr>
          <p:nvPr>
            <p:ph sz="half" idx="13" hasCustomPrompt="1"/>
          </p:nvPr>
        </p:nvSpPr>
        <p:spPr>
          <a:xfrm>
            <a:off x="5935503" y="2854324"/>
            <a:ext cx="5318285" cy="2817813"/>
          </a:xfrm>
          <a:prstGeom prst="rect">
            <a:avLst/>
          </a:prstGeom>
        </p:spPr>
        <p:txBody>
          <a:bodyPr>
            <a:normAutofit/>
          </a:bodyPr>
          <a:lstStyle>
            <a:lvl1pPr marL="342900" indent="-342900">
              <a:buFont typeface="Arial" charset="0"/>
              <a:buChar char="•"/>
              <a:defRPr sz="2000" spc="0">
                <a:solidFill>
                  <a:schemeClr val="bg1"/>
                </a:solidFill>
                <a:latin typeface="Times"/>
                <a:cs typeface="Times"/>
              </a:defRPr>
            </a:lvl1pPr>
            <a:lvl2pPr>
              <a:defRPr sz="1800">
                <a:solidFill>
                  <a:schemeClr val="bg1"/>
                </a:solidFill>
              </a:defRPr>
            </a:lvl2pPr>
            <a:lvl3pPr>
              <a:defRPr sz="1600">
                <a:solidFill>
                  <a:schemeClr val="bg1"/>
                </a:solidFill>
              </a:defRPr>
            </a:lvl3pPr>
            <a:lvl4pPr>
              <a:defRPr sz="1400">
                <a:solidFill>
                  <a:schemeClr val="bg1"/>
                </a:solidFill>
              </a:defRPr>
            </a:lvl4pPr>
            <a:lvl5pPr>
              <a:defRPr sz="1400">
                <a:solidFill>
                  <a:schemeClr val="bg1"/>
                </a:solidFill>
              </a:defRPr>
            </a:lvl5pPr>
            <a:lvl6pPr>
              <a:defRPr sz="1600"/>
            </a:lvl6pPr>
            <a:lvl7pPr>
              <a:defRPr sz="1600"/>
            </a:lvl7pPr>
            <a:lvl8pPr>
              <a:defRPr sz="1600"/>
            </a:lvl8pPr>
            <a:lvl9pPr>
              <a:defRPr sz="1600"/>
            </a:lvl9pPr>
          </a:lstStyle>
          <a:p>
            <a:pPr lvl="0"/>
            <a:r>
              <a:rPr lang="en-US" dirty="0"/>
              <a:t>Click to edit bullets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2 Column Copy Heavy">
    <p:spTree>
      <p:nvGrpSpPr>
        <p:cNvPr id="1" name=""/>
        <p:cNvGrpSpPr/>
        <p:nvPr/>
      </p:nvGrpSpPr>
      <p:grpSpPr>
        <a:xfrm>
          <a:off x="0" y="0"/>
          <a:ext cx="0" cy="0"/>
          <a:chOff x="0" y="0"/>
          <a:chExt cx="0" cy="0"/>
        </a:xfrm>
      </p:grpSpPr>
      <p:sp>
        <p:nvSpPr>
          <p:cNvPr id="6" name="Title Placeholder 1"/>
          <p:cNvSpPr>
            <a:spLocks noGrp="1"/>
          </p:cNvSpPr>
          <p:nvPr>
            <p:ph type="title" hasCustomPrompt="1"/>
          </p:nvPr>
        </p:nvSpPr>
        <p:spPr>
          <a:xfrm>
            <a:off x="-25400" y="1308101"/>
            <a:ext cx="9194800" cy="1003299"/>
          </a:xfrm>
          <a:prstGeom prst="rect">
            <a:avLst/>
          </a:prstGeom>
        </p:spPr>
        <p:txBody>
          <a:bodyPr vert="horz" lIns="0" tIns="0" rIns="0" bIns="0" rtlCol="0" anchor="t" anchorCtr="0">
            <a:noAutofit/>
          </a:bodyPr>
          <a:lstStyle>
            <a:lvl1pPr algn="l">
              <a:defRPr lang="en-US" sz="4000" cap="all" baseline="0" dirty="0">
                <a:solidFill>
                  <a:schemeClr val="tx1"/>
                </a:solidFill>
              </a:defRPr>
            </a:lvl1pPr>
          </a:lstStyle>
          <a:p>
            <a:pPr lvl="0"/>
            <a:r>
              <a:rPr lang="en-US" dirty="0"/>
              <a:t>CLICK TO EDIT THIS TITLE</a:t>
            </a:r>
          </a:p>
        </p:txBody>
      </p:sp>
      <p:pic>
        <p:nvPicPr>
          <p:cNvPr id="10" name="Picture 9" descr="Icon2.png"/>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604042" y="-1"/>
            <a:ext cx="5584783" cy="910737"/>
          </a:xfrm>
          <a:prstGeom prst="rect">
            <a:avLst/>
          </a:prstGeom>
        </p:spPr>
      </p:pic>
      <p:sp>
        <p:nvSpPr>
          <p:cNvPr id="2" name="Footer Placeholder 1"/>
          <p:cNvSpPr>
            <a:spLocks noGrp="1"/>
          </p:cNvSpPr>
          <p:nvPr>
            <p:ph type="ftr" sz="quarter" idx="10"/>
          </p:nvPr>
        </p:nvSpPr>
        <p:spPr/>
        <p:txBody>
          <a:bodyPr/>
          <a:lstStyle/>
          <a:p>
            <a:r>
              <a:rPr lang="en-US"/>
              <a:t>©2018 Alteryx, Inc.</a:t>
            </a:r>
            <a:endParaRPr lang="en-US" dirty="0"/>
          </a:p>
        </p:txBody>
      </p:sp>
      <p:sp>
        <p:nvSpPr>
          <p:cNvPr id="3" name="Slide Number Placeholder 2"/>
          <p:cNvSpPr>
            <a:spLocks noGrp="1"/>
          </p:cNvSpPr>
          <p:nvPr>
            <p:ph type="sldNum" sz="quarter" idx="11"/>
          </p:nvPr>
        </p:nvSpPr>
        <p:spPr/>
        <p:txBody>
          <a:bodyPr/>
          <a:lstStyle/>
          <a:p>
            <a:fld id="{D8F68526-9201-1A4E-883A-78DE8EE78F20}" type="slidenum">
              <a:rPr lang="en-US" smtClean="0"/>
              <a:pPr/>
              <a:t>‹#›</a:t>
            </a:fld>
            <a:endParaRPr lang="en-US" dirty="0"/>
          </a:p>
        </p:txBody>
      </p:sp>
      <p:sp>
        <p:nvSpPr>
          <p:cNvPr id="11" name="Content Placeholder 3"/>
          <p:cNvSpPr>
            <a:spLocks noGrp="1"/>
          </p:cNvSpPr>
          <p:nvPr>
            <p:ph sz="half" idx="12" hasCustomPrompt="1"/>
          </p:nvPr>
        </p:nvSpPr>
        <p:spPr>
          <a:xfrm>
            <a:off x="396715" y="2863849"/>
            <a:ext cx="5318285" cy="2817813"/>
          </a:xfrm>
          <a:prstGeom prst="rect">
            <a:avLst/>
          </a:prstGeom>
        </p:spPr>
        <p:txBody>
          <a:bodyPr>
            <a:normAutofit/>
          </a:bodyPr>
          <a:lstStyle>
            <a:lvl1pPr marL="342900" indent="-342900">
              <a:buFont typeface="Arial" charset="0"/>
              <a:buChar char="•"/>
              <a:defRPr sz="2000" spc="0">
                <a:latin typeface="Times"/>
                <a:cs typeface="Times"/>
              </a:defRPr>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a:t>Click to edit bullets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3"/>
          <p:cNvSpPr>
            <a:spLocks noGrp="1"/>
          </p:cNvSpPr>
          <p:nvPr>
            <p:ph sz="half" idx="13" hasCustomPrompt="1"/>
          </p:nvPr>
        </p:nvSpPr>
        <p:spPr>
          <a:xfrm>
            <a:off x="5935503" y="2854324"/>
            <a:ext cx="5318285" cy="2817813"/>
          </a:xfrm>
          <a:prstGeom prst="rect">
            <a:avLst/>
          </a:prstGeom>
        </p:spPr>
        <p:txBody>
          <a:bodyPr>
            <a:normAutofit/>
          </a:bodyPr>
          <a:lstStyle>
            <a:lvl1pPr marL="342900" indent="-342900">
              <a:buFont typeface="Arial" charset="0"/>
              <a:buChar char="•"/>
              <a:defRPr sz="2000" spc="0">
                <a:latin typeface="Times"/>
                <a:cs typeface="Times"/>
              </a:defRPr>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a:t>Click to edit bullets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45629415"/>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3696">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2 Column Deep Space Blue">
    <p:spTree>
      <p:nvGrpSpPr>
        <p:cNvPr id="1" name=""/>
        <p:cNvGrpSpPr/>
        <p:nvPr/>
      </p:nvGrpSpPr>
      <p:grpSpPr>
        <a:xfrm>
          <a:off x="0" y="0"/>
          <a:ext cx="0" cy="0"/>
          <a:chOff x="0" y="0"/>
          <a:chExt cx="0" cy="0"/>
        </a:xfrm>
      </p:grpSpPr>
      <p:sp>
        <p:nvSpPr>
          <p:cNvPr id="8" name="Rectangle 7"/>
          <p:cNvSpPr/>
          <p:nvPr userDrawn="1"/>
        </p:nvSpPr>
        <p:spPr>
          <a:xfrm>
            <a:off x="0" y="0"/>
            <a:ext cx="12188825" cy="6858000"/>
          </a:xfrm>
          <a:prstGeom prst="rect">
            <a:avLst/>
          </a:prstGeom>
          <a:solidFill>
            <a:srgbClr val="0B18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0"/>
          </p:nvPr>
        </p:nvSpPr>
        <p:spPr/>
        <p:txBody>
          <a:bodyPr/>
          <a:lstStyle/>
          <a:p>
            <a:r>
              <a:rPr lang="en-US"/>
              <a:t>©2018 Alteryx, Inc.</a:t>
            </a:r>
            <a:endParaRPr lang="en-US" dirty="0"/>
          </a:p>
        </p:txBody>
      </p:sp>
      <p:sp>
        <p:nvSpPr>
          <p:cNvPr id="6" name="Slide Number Placeholder 5"/>
          <p:cNvSpPr>
            <a:spLocks noGrp="1"/>
          </p:cNvSpPr>
          <p:nvPr>
            <p:ph type="sldNum" sz="quarter" idx="11"/>
          </p:nvPr>
        </p:nvSpPr>
        <p:spPr/>
        <p:txBody>
          <a:bodyPr/>
          <a:lstStyle/>
          <a:p>
            <a:fld id="{D8F68526-9201-1A4E-883A-78DE8EE78F20}" type="slidenum">
              <a:rPr lang="en-US" smtClean="0"/>
              <a:pPr/>
              <a:t>‹#›</a:t>
            </a:fld>
            <a:endParaRPr lang="en-US" dirty="0"/>
          </a:p>
        </p:txBody>
      </p:sp>
      <p:sp>
        <p:nvSpPr>
          <p:cNvPr id="12" name="Content Placeholder 5"/>
          <p:cNvSpPr>
            <a:spLocks noGrp="1"/>
          </p:cNvSpPr>
          <p:nvPr>
            <p:ph sz="quarter" idx="4" hasCustomPrompt="1"/>
          </p:nvPr>
        </p:nvSpPr>
        <p:spPr>
          <a:xfrm>
            <a:off x="633918" y="3521074"/>
            <a:ext cx="5387630" cy="2413561"/>
          </a:xfrm>
          <a:prstGeom prst="rect">
            <a:avLst/>
          </a:prstGeom>
        </p:spPr>
        <p:txBody>
          <a:bodyPr/>
          <a:lstStyle>
            <a:lvl1pPr marL="342900" indent="-342900">
              <a:buFont typeface="Arial" charset="0"/>
              <a:buChar char="•"/>
              <a:defRPr sz="2400" spc="0">
                <a:solidFill>
                  <a:schemeClr val="bg1"/>
                </a:solidFill>
                <a:latin typeface="Times"/>
                <a:cs typeface="Times"/>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dirty="0"/>
              <a:t>Click to edit bullets</a:t>
            </a:r>
          </a:p>
          <a:p>
            <a:pPr lvl="1"/>
            <a:r>
              <a:rPr lang="en-US" dirty="0"/>
              <a:t>Edit bullets</a:t>
            </a:r>
          </a:p>
          <a:p>
            <a:pPr lvl="2"/>
            <a:r>
              <a:rPr lang="en-US" dirty="0"/>
              <a:t>Third level</a:t>
            </a:r>
          </a:p>
          <a:p>
            <a:pPr lvl="3"/>
            <a:r>
              <a:rPr lang="en-US" dirty="0"/>
              <a:t>Fourth level</a:t>
            </a:r>
          </a:p>
          <a:p>
            <a:pPr lvl="4"/>
            <a:r>
              <a:rPr lang="en-US" dirty="0"/>
              <a:t>Fifth level</a:t>
            </a:r>
          </a:p>
        </p:txBody>
      </p:sp>
      <p:sp>
        <p:nvSpPr>
          <p:cNvPr id="13" name="Text Placeholder 6"/>
          <p:cNvSpPr>
            <a:spLocks noGrp="1"/>
          </p:cNvSpPr>
          <p:nvPr>
            <p:ph type="body" sz="quarter" idx="12" hasCustomPrompt="1"/>
          </p:nvPr>
        </p:nvSpPr>
        <p:spPr>
          <a:xfrm>
            <a:off x="628651" y="2914652"/>
            <a:ext cx="5357812" cy="542925"/>
          </a:xfrm>
        </p:spPr>
        <p:txBody>
          <a:bodyPr/>
          <a:lstStyle>
            <a:lvl1pPr marL="0" indent="0">
              <a:buNone/>
              <a:defRPr cap="all" baseline="0">
                <a:solidFill>
                  <a:schemeClr val="bg2"/>
                </a:solidFill>
              </a:defRPr>
            </a:lvl1pPr>
          </a:lstStyle>
          <a:p>
            <a:pPr lvl="0"/>
            <a:r>
              <a:rPr lang="en-US" dirty="0"/>
              <a:t>EDIT THIS SUBTITLE</a:t>
            </a:r>
          </a:p>
        </p:txBody>
      </p:sp>
      <p:sp>
        <p:nvSpPr>
          <p:cNvPr id="14" name="Content Placeholder 5"/>
          <p:cNvSpPr>
            <a:spLocks noGrp="1"/>
          </p:cNvSpPr>
          <p:nvPr>
            <p:ph sz="quarter" idx="13" hasCustomPrompt="1"/>
          </p:nvPr>
        </p:nvSpPr>
        <p:spPr>
          <a:xfrm>
            <a:off x="6186992" y="3516311"/>
            <a:ext cx="5449887" cy="2436254"/>
          </a:xfrm>
          <a:prstGeom prst="rect">
            <a:avLst/>
          </a:prstGeom>
        </p:spPr>
        <p:txBody>
          <a:bodyPr/>
          <a:lstStyle>
            <a:lvl1pPr marL="342900" indent="-342900">
              <a:buFont typeface="Arial" charset="0"/>
              <a:buChar char="•"/>
              <a:defRPr sz="2400" spc="0">
                <a:solidFill>
                  <a:schemeClr val="bg1"/>
                </a:solidFill>
                <a:latin typeface="Times"/>
                <a:cs typeface="Times"/>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dirty="0"/>
              <a:t>Click to edit bullets</a:t>
            </a:r>
          </a:p>
          <a:p>
            <a:pPr lvl="1"/>
            <a:r>
              <a:rPr lang="en-US" dirty="0"/>
              <a:t>Edit bullets</a:t>
            </a:r>
          </a:p>
          <a:p>
            <a:pPr lvl="2"/>
            <a:r>
              <a:rPr lang="en-US" dirty="0"/>
              <a:t>Third level</a:t>
            </a:r>
          </a:p>
          <a:p>
            <a:pPr lvl="3"/>
            <a:r>
              <a:rPr lang="en-US" dirty="0"/>
              <a:t>Fourth level</a:t>
            </a:r>
          </a:p>
          <a:p>
            <a:pPr lvl="4"/>
            <a:r>
              <a:rPr lang="en-US" dirty="0"/>
              <a:t>Fifth level</a:t>
            </a:r>
          </a:p>
        </p:txBody>
      </p:sp>
      <p:sp>
        <p:nvSpPr>
          <p:cNvPr id="15" name="Text Placeholder 6"/>
          <p:cNvSpPr>
            <a:spLocks noGrp="1"/>
          </p:cNvSpPr>
          <p:nvPr>
            <p:ph type="body" sz="quarter" idx="14" hasCustomPrompt="1"/>
          </p:nvPr>
        </p:nvSpPr>
        <p:spPr>
          <a:xfrm>
            <a:off x="6181725" y="2909889"/>
            <a:ext cx="5462587" cy="542925"/>
          </a:xfrm>
        </p:spPr>
        <p:txBody>
          <a:bodyPr/>
          <a:lstStyle>
            <a:lvl1pPr marL="0" indent="0">
              <a:buNone/>
              <a:defRPr cap="all" baseline="0">
                <a:solidFill>
                  <a:schemeClr val="bg2"/>
                </a:solidFill>
              </a:defRPr>
            </a:lvl1pPr>
          </a:lstStyle>
          <a:p>
            <a:pPr lvl="0"/>
            <a:r>
              <a:rPr lang="en-US" dirty="0"/>
              <a:t>EDIT THIS SUBTITLE</a:t>
            </a:r>
          </a:p>
        </p:txBody>
      </p:sp>
      <p:sp>
        <p:nvSpPr>
          <p:cNvPr id="16" name="Title Placeholder 1"/>
          <p:cNvSpPr>
            <a:spLocks noGrp="1"/>
          </p:cNvSpPr>
          <p:nvPr>
            <p:ph type="title" hasCustomPrompt="1"/>
          </p:nvPr>
        </p:nvSpPr>
        <p:spPr>
          <a:xfrm>
            <a:off x="0" y="1282701"/>
            <a:ext cx="11684000" cy="1003299"/>
          </a:xfrm>
          <a:prstGeom prst="rect">
            <a:avLst/>
          </a:prstGeom>
        </p:spPr>
        <p:txBody>
          <a:bodyPr vert="horz" lIns="0" tIns="0" rIns="0" bIns="0" rtlCol="0" anchor="t" anchorCtr="0">
            <a:noAutofit/>
          </a:bodyPr>
          <a:lstStyle>
            <a:lvl1pPr algn="l">
              <a:defRPr lang="en-US" sz="4000" cap="all" baseline="0" dirty="0">
                <a:solidFill>
                  <a:schemeClr val="bg1"/>
                </a:solidFill>
              </a:defRPr>
            </a:lvl1pPr>
          </a:lstStyle>
          <a:p>
            <a:pPr lvl="0"/>
            <a:r>
              <a:rPr lang="en-US" dirty="0"/>
              <a:t>CLICK TO EDIT THIS TITLE</a:t>
            </a:r>
          </a:p>
        </p:txBody>
      </p:sp>
      <p:pic>
        <p:nvPicPr>
          <p:cNvPr id="17" name="Picture 16" descr="Logo.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70223" y="6096202"/>
            <a:ext cx="2139728" cy="536118"/>
          </a:xfrm>
          <a:prstGeom prst="rect">
            <a:avLst/>
          </a:prstGeom>
        </p:spPr>
      </p:pic>
      <p:pic>
        <p:nvPicPr>
          <p:cNvPr id="19" name="Picture 18" descr="Icon2.png"/>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6604042" y="-1"/>
            <a:ext cx="5584783" cy="910737"/>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2 Column Text Image">
    <p:spTree>
      <p:nvGrpSpPr>
        <p:cNvPr id="1" name=""/>
        <p:cNvGrpSpPr/>
        <p:nvPr/>
      </p:nvGrpSpPr>
      <p:grpSpPr>
        <a:xfrm>
          <a:off x="0" y="0"/>
          <a:ext cx="0" cy="0"/>
          <a:chOff x="0" y="0"/>
          <a:chExt cx="0" cy="0"/>
        </a:xfrm>
      </p:grpSpPr>
      <p:sp>
        <p:nvSpPr>
          <p:cNvPr id="3" name="Rectangle 2"/>
          <p:cNvSpPr/>
          <p:nvPr userDrawn="1"/>
        </p:nvSpPr>
        <p:spPr>
          <a:xfrm>
            <a:off x="-1496" y="0"/>
            <a:ext cx="12188825" cy="6857998"/>
          </a:xfrm>
          <a:prstGeom prst="rect">
            <a:avLst/>
          </a:prstGeom>
          <a:solidFill>
            <a:srgbClr val="0B18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101048" y="34918"/>
            <a:ext cx="11518348" cy="1028700"/>
          </a:xfrm>
        </p:spPr>
        <p:txBody>
          <a:bodyPr anchor="b"/>
          <a:lstStyle>
            <a:lvl1pPr algn="l">
              <a:defRPr sz="4000" b="1" cap="all" baseline="0">
                <a:solidFill>
                  <a:schemeClr val="bg1"/>
                </a:solidFill>
              </a:defRPr>
            </a:lvl1pPr>
          </a:lstStyle>
          <a:p>
            <a:r>
              <a:rPr lang="en-US" dirty="0"/>
              <a:t>CLICK TO EDIT TITLE</a:t>
            </a:r>
          </a:p>
        </p:txBody>
      </p:sp>
      <p:sp>
        <p:nvSpPr>
          <p:cNvPr id="5" name="Footer Placeholder 4"/>
          <p:cNvSpPr>
            <a:spLocks noGrp="1"/>
          </p:cNvSpPr>
          <p:nvPr>
            <p:ph type="ftr" sz="quarter" idx="10"/>
          </p:nvPr>
        </p:nvSpPr>
        <p:spPr/>
        <p:txBody>
          <a:bodyPr/>
          <a:lstStyle/>
          <a:p>
            <a:r>
              <a:rPr lang="en-US"/>
              <a:t>©2018 Alteryx, Inc.</a:t>
            </a:r>
            <a:endParaRPr lang="en-US" dirty="0"/>
          </a:p>
        </p:txBody>
      </p:sp>
      <p:sp>
        <p:nvSpPr>
          <p:cNvPr id="6" name="Slide Number Placeholder 5"/>
          <p:cNvSpPr>
            <a:spLocks noGrp="1"/>
          </p:cNvSpPr>
          <p:nvPr>
            <p:ph type="sldNum" sz="quarter" idx="11"/>
          </p:nvPr>
        </p:nvSpPr>
        <p:spPr/>
        <p:txBody>
          <a:bodyPr/>
          <a:lstStyle/>
          <a:p>
            <a:fld id="{D8F68526-9201-1A4E-883A-78DE8EE78F20}" type="slidenum">
              <a:rPr lang="en-US" smtClean="0"/>
              <a:pPr/>
              <a:t>‹#›</a:t>
            </a:fld>
            <a:endParaRPr lang="en-US" dirty="0"/>
          </a:p>
        </p:txBody>
      </p:sp>
      <p:sp>
        <p:nvSpPr>
          <p:cNvPr id="12" name="Text Placeholder 6"/>
          <p:cNvSpPr>
            <a:spLocks noGrp="1"/>
          </p:cNvSpPr>
          <p:nvPr>
            <p:ph type="body" sz="quarter" idx="12" hasCustomPrompt="1"/>
          </p:nvPr>
        </p:nvSpPr>
        <p:spPr>
          <a:xfrm>
            <a:off x="323081" y="1546740"/>
            <a:ext cx="5428789" cy="542925"/>
          </a:xfrm>
        </p:spPr>
        <p:txBody>
          <a:bodyPr/>
          <a:lstStyle>
            <a:lvl1pPr marL="0" indent="0">
              <a:buNone/>
              <a:defRPr cap="all" baseline="0">
                <a:solidFill>
                  <a:schemeClr val="bg2"/>
                </a:solidFill>
              </a:defRPr>
            </a:lvl1pPr>
          </a:lstStyle>
          <a:p>
            <a:pPr lvl="0"/>
            <a:r>
              <a:rPr lang="en-US" dirty="0"/>
              <a:t>EDIT THIS SUBTITLE</a:t>
            </a:r>
          </a:p>
        </p:txBody>
      </p:sp>
      <p:sp>
        <p:nvSpPr>
          <p:cNvPr id="14" name="Content Placeholder 13"/>
          <p:cNvSpPr>
            <a:spLocks noGrp="1"/>
          </p:cNvSpPr>
          <p:nvPr>
            <p:ph sz="quarter" idx="13" hasCustomPrompt="1"/>
          </p:nvPr>
        </p:nvSpPr>
        <p:spPr>
          <a:xfrm>
            <a:off x="6415088" y="1563689"/>
            <a:ext cx="4970462" cy="4278312"/>
          </a:xfrm>
        </p:spPr>
        <p:txBody>
          <a:bodyPr/>
          <a:lstStyle>
            <a:lvl5pPr marL="1828800" indent="0">
              <a:buNone/>
              <a:defRPr baseline="0">
                <a:solidFill>
                  <a:schemeClr val="bg1"/>
                </a:solidFill>
              </a:defRPr>
            </a:lvl5pPr>
          </a:lstStyle>
          <a:p>
            <a:pPr lvl="4"/>
            <a:r>
              <a:rPr lang="en-US" dirty="0"/>
              <a:t>Click to add image or table</a:t>
            </a:r>
          </a:p>
        </p:txBody>
      </p:sp>
      <p:pic>
        <p:nvPicPr>
          <p:cNvPr id="10" name="Picture 9" descr="Logo.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70223" y="6096202"/>
            <a:ext cx="2139728" cy="536118"/>
          </a:xfrm>
          <a:prstGeom prst="rect">
            <a:avLst/>
          </a:prstGeom>
        </p:spPr>
      </p:pic>
      <p:sp>
        <p:nvSpPr>
          <p:cNvPr id="13" name="Content Placeholder 5"/>
          <p:cNvSpPr>
            <a:spLocks noGrp="1"/>
          </p:cNvSpPr>
          <p:nvPr>
            <p:ph sz="quarter" idx="14" hasCustomPrompt="1"/>
          </p:nvPr>
        </p:nvSpPr>
        <p:spPr>
          <a:xfrm>
            <a:off x="316416" y="2192337"/>
            <a:ext cx="5436684" cy="3066210"/>
          </a:xfrm>
          <a:prstGeom prst="rect">
            <a:avLst/>
          </a:prstGeom>
        </p:spPr>
        <p:txBody>
          <a:bodyPr/>
          <a:lstStyle>
            <a:lvl1pPr marL="342900" indent="-342900">
              <a:buFont typeface="Arial" charset="0"/>
              <a:buChar char="•"/>
              <a:defRPr sz="2400" spc="0">
                <a:solidFill>
                  <a:schemeClr val="bg1"/>
                </a:solidFill>
                <a:latin typeface="Times"/>
                <a:cs typeface="Times"/>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dirty="0"/>
              <a:t>Click to edit bullets</a:t>
            </a:r>
          </a:p>
          <a:p>
            <a:pPr lvl="1"/>
            <a:r>
              <a:rPr lang="en-US" dirty="0"/>
              <a:t>Edit bullets</a:t>
            </a:r>
          </a:p>
          <a:p>
            <a:pPr lvl="2"/>
            <a:r>
              <a:rPr lang="en-US" dirty="0"/>
              <a:t>Edit bullets</a:t>
            </a:r>
          </a:p>
          <a:p>
            <a:pPr lvl="3"/>
            <a:r>
              <a:rPr lang="en-US" dirty="0"/>
              <a:t>Edit bullets</a:t>
            </a:r>
          </a:p>
          <a:p>
            <a:pPr lvl="4"/>
            <a:r>
              <a:rPr lang="en-US" dirty="0"/>
              <a:t>Edit bullets</a:t>
            </a:r>
          </a:p>
        </p:txBody>
      </p:sp>
    </p:spTree>
    <p:extLst>
      <p:ext uri="{BB962C8B-B14F-4D97-AF65-F5344CB8AC3E}">
        <p14:creationId xmlns:p14="http://schemas.microsoft.com/office/powerpoint/2010/main" val="4738375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2 Column Image Whit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r>
              <a:rPr lang="en-US"/>
              <a:t>©2018 Alteryx, Inc.</a:t>
            </a:r>
            <a:endParaRPr lang="en-US" dirty="0"/>
          </a:p>
        </p:txBody>
      </p:sp>
      <p:sp>
        <p:nvSpPr>
          <p:cNvPr id="4" name="Slide Number Placeholder 3"/>
          <p:cNvSpPr>
            <a:spLocks noGrp="1"/>
          </p:cNvSpPr>
          <p:nvPr>
            <p:ph type="sldNum" sz="quarter" idx="11"/>
          </p:nvPr>
        </p:nvSpPr>
        <p:spPr/>
        <p:txBody>
          <a:bodyPr/>
          <a:lstStyle/>
          <a:p>
            <a:fld id="{D8F68526-9201-1A4E-883A-78DE8EE78F20}" type="slidenum">
              <a:rPr lang="en-US" smtClean="0"/>
              <a:pPr/>
              <a:t>‹#›</a:t>
            </a:fld>
            <a:endParaRPr lang="en-US" dirty="0"/>
          </a:p>
        </p:txBody>
      </p:sp>
      <p:pic>
        <p:nvPicPr>
          <p:cNvPr id="5" name="Picture 4" descr="connector_02.png"/>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753554" y="5307105"/>
            <a:ext cx="4435271" cy="926645"/>
          </a:xfrm>
          <a:prstGeom prst="rect">
            <a:avLst/>
          </a:prstGeom>
        </p:spPr>
      </p:pic>
      <p:sp>
        <p:nvSpPr>
          <p:cNvPr id="6" name="Title 1"/>
          <p:cNvSpPr>
            <a:spLocks noGrp="1"/>
          </p:cNvSpPr>
          <p:nvPr>
            <p:ph type="title" hasCustomPrompt="1"/>
          </p:nvPr>
        </p:nvSpPr>
        <p:spPr>
          <a:xfrm>
            <a:off x="-84804" y="34918"/>
            <a:ext cx="11489404" cy="1028700"/>
          </a:xfrm>
        </p:spPr>
        <p:txBody>
          <a:bodyPr anchor="b"/>
          <a:lstStyle>
            <a:lvl1pPr algn="l">
              <a:defRPr sz="4000" b="1" cap="all" baseline="0">
                <a:solidFill>
                  <a:schemeClr val="tx1"/>
                </a:solidFill>
              </a:defRPr>
            </a:lvl1pPr>
          </a:lstStyle>
          <a:p>
            <a:r>
              <a:rPr lang="en-US" dirty="0"/>
              <a:t>CLICK TO EDIT TITLE</a:t>
            </a:r>
          </a:p>
        </p:txBody>
      </p:sp>
      <p:sp>
        <p:nvSpPr>
          <p:cNvPr id="8" name="Text Placeholder 6"/>
          <p:cNvSpPr>
            <a:spLocks noGrp="1"/>
          </p:cNvSpPr>
          <p:nvPr>
            <p:ph type="body" sz="quarter" idx="12" hasCustomPrompt="1"/>
          </p:nvPr>
        </p:nvSpPr>
        <p:spPr>
          <a:xfrm>
            <a:off x="323081" y="1546740"/>
            <a:ext cx="5428789" cy="542925"/>
          </a:xfrm>
        </p:spPr>
        <p:txBody>
          <a:bodyPr/>
          <a:lstStyle>
            <a:lvl1pPr marL="0" indent="0">
              <a:buNone/>
              <a:defRPr cap="all" baseline="0">
                <a:solidFill>
                  <a:schemeClr val="accent1"/>
                </a:solidFill>
              </a:defRPr>
            </a:lvl1pPr>
          </a:lstStyle>
          <a:p>
            <a:pPr lvl="0"/>
            <a:r>
              <a:rPr lang="en-US" dirty="0"/>
              <a:t>EDIT THIS SUBTITLE</a:t>
            </a:r>
          </a:p>
        </p:txBody>
      </p:sp>
      <p:sp>
        <p:nvSpPr>
          <p:cNvPr id="9" name="Content Placeholder 13"/>
          <p:cNvSpPr>
            <a:spLocks noGrp="1"/>
          </p:cNvSpPr>
          <p:nvPr>
            <p:ph sz="quarter" idx="13" hasCustomPrompt="1"/>
          </p:nvPr>
        </p:nvSpPr>
        <p:spPr>
          <a:xfrm>
            <a:off x="6415088" y="1563689"/>
            <a:ext cx="4970462" cy="3743418"/>
          </a:xfrm>
        </p:spPr>
        <p:txBody>
          <a:bodyPr/>
          <a:lstStyle>
            <a:lvl5pPr marL="1828800" indent="0">
              <a:buNone/>
              <a:defRPr baseline="0">
                <a:solidFill>
                  <a:schemeClr val="tx1"/>
                </a:solidFill>
              </a:defRPr>
            </a:lvl5pPr>
          </a:lstStyle>
          <a:p>
            <a:pPr lvl="4"/>
            <a:r>
              <a:rPr lang="en-US" dirty="0"/>
              <a:t>Click to add image or table</a:t>
            </a:r>
          </a:p>
        </p:txBody>
      </p:sp>
      <p:sp>
        <p:nvSpPr>
          <p:cNvPr id="10" name="Content Placeholder 5"/>
          <p:cNvSpPr>
            <a:spLocks noGrp="1"/>
          </p:cNvSpPr>
          <p:nvPr>
            <p:ph sz="quarter" idx="14" hasCustomPrompt="1"/>
          </p:nvPr>
        </p:nvSpPr>
        <p:spPr>
          <a:xfrm>
            <a:off x="316416" y="2192337"/>
            <a:ext cx="5436684" cy="3066210"/>
          </a:xfrm>
          <a:prstGeom prst="rect">
            <a:avLst/>
          </a:prstGeom>
        </p:spPr>
        <p:txBody>
          <a:bodyPr/>
          <a:lstStyle>
            <a:lvl1pPr marL="342900" indent="-342900">
              <a:buFont typeface="Arial" charset="0"/>
              <a:buChar char="•"/>
              <a:defRPr sz="2400" spc="0">
                <a:latin typeface="Times"/>
                <a:cs typeface="Times"/>
              </a:defRPr>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bullets</a:t>
            </a:r>
          </a:p>
          <a:p>
            <a:pPr lvl="1"/>
            <a:r>
              <a:rPr lang="en-US" dirty="0"/>
              <a:t>Edit bullets</a:t>
            </a:r>
          </a:p>
          <a:p>
            <a:pPr lvl="2"/>
            <a:r>
              <a:rPr lang="en-US" dirty="0"/>
              <a:t>Edit bullets</a:t>
            </a:r>
          </a:p>
          <a:p>
            <a:pPr lvl="3"/>
            <a:r>
              <a:rPr lang="en-US" dirty="0"/>
              <a:t>Edit bullets</a:t>
            </a:r>
          </a:p>
          <a:p>
            <a:pPr lvl="4"/>
            <a:r>
              <a:rPr lang="en-US" dirty="0"/>
              <a:t>Edit bullets</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Headline Only Blue Razz">
    <p:spTree>
      <p:nvGrpSpPr>
        <p:cNvPr id="1" name=""/>
        <p:cNvGrpSpPr/>
        <p:nvPr/>
      </p:nvGrpSpPr>
      <p:grpSpPr>
        <a:xfrm>
          <a:off x="0" y="0"/>
          <a:ext cx="0" cy="0"/>
          <a:chOff x="0" y="0"/>
          <a:chExt cx="0" cy="0"/>
        </a:xfrm>
      </p:grpSpPr>
      <p:pic>
        <p:nvPicPr>
          <p:cNvPr id="8" name="Picture 7" descr="gradient.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034" y="0"/>
            <a:ext cx="12188825" cy="6858000"/>
          </a:xfrm>
          <a:prstGeom prst="rect">
            <a:avLst/>
          </a:prstGeom>
        </p:spPr>
      </p:pic>
      <p:pic>
        <p:nvPicPr>
          <p:cNvPr id="14" name="Picture 13" descr="connector_02.png"/>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7753554" y="4965783"/>
            <a:ext cx="4440305" cy="1267968"/>
          </a:xfrm>
          <a:prstGeom prst="rect">
            <a:avLst/>
          </a:prstGeom>
        </p:spPr>
      </p:pic>
      <p:pic>
        <p:nvPicPr>
          <p:cNvPr id="16" name="Picture 15" descr="Logo.png"/>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402389" y="5967466"/>
            <a:ext cx="2139728" cy="536118"/>
          </a:xfrm>
          <a:prstGeom prst="rect">
            <a:avLst/>
          </a:prstGeom>
        </p:spPr>
      </p:pic>
      <p:sp>
        <p:nvSpPr>
          <p:cNvPr id="2" name="Footer Placeholder 1"/>
          <p:cNvSpPr>
            <a:spLocks noGrp="1"/>
          </p:cNvSpPr>
          <p:nvPr>
            <p:ph type="ftr" sz="quarter" idx="11"/>
          </p:nvPr>
        </p:nvSpPr>
        <p:spPr/>
        <p:txBody>
          <a:bodyPr/>
          <a:lstStyle/>
          <a:p>
            <a:r>
              <a:rPr lang="en-US"/>
              <a:t>©2018 Alteryx, Inc.</a:t>
            </a:r>
            <a:endParaRPr lang="en-US" dirty="0"/>
          </a:p>
        </p:txBody>
      </p:sp>
      <p:sp>
        <p:nvSpPr>
          <p:cNvPr id="3" name="Slide Number Placeholder 2"/>
          <p:cNvSpPr>
            <a:spLocks noGrp="1"/>
          </p:cNvSpPr>
          <p:nvPr>
            <p:ph type="sldNum" sz="quarter" idx="12"/>
          </p:nvPr>
        </p:nvSpPr>
        <p:spPr/>
        <p:txBody>
          <a:bodyPr/>
          <a:lstStyle/>
          <a:p>
            <a:fld id="{D8F68526-9201-1A4E-883A-78DE8EE78F20}" type="slidenum">
              <a:rPr lang="en-US" smtClean="0"/>
              <a:pPr/>
              <a:t>‹#›</a:t>
            </a:fld>
            <a:endParaRPr lang="en-US" dirty="0"/>
          </a:p>
        </p:txBody>
      </p:sp>
      <p:sp>
        <p:nvSpPr>
          <p:cNvPr id="11" name="Title 1"/>
          <p:cNvSpPr>
            <a:spLocks noGrp="1"/>
          </p:cNvSpPr>
          <p:nvPr>
            <p:ph type="title" hasCustomPrompt="1"/>
          </p:nvPr>
        </p:nvSpPr>
        <p:spPr>
          <a:xfrm>
            <a:off x="-114300" y="84932"/>
            <a:ext cx="11049000" cy="1028700"/>
          </a:xfrm>
        </p:spPr>
        <p:txBody>
          <a:bodyPr anchor="b"/>
          <a:lstStyle>
            <a:lvl1pPr algn="l">
              <a:defRPr sz="4000" b="1" cap="all" baseline="0">
                <a:solidFill>
                  <a:schemeClr val="bg1"/>
                </a:solidFill>
              </a:defRPr>
            </a:lvl1pPr>
          </a:lstStyle>
          <a:p>
            <a:r>
              <a:rPr lang="en-US" dirty="0"/>
              <a:t>CLICK TO EDIT THIS HEADLINE</a:t>
            </a:r>
          </a:p>
        </p:txBody>
      </p:sp>
    </p:spTree>
    <p:extLst>
      <p:ext uri="{BB962C8B-B14F-4D97-AF65-F5344CB8AC3E}">
        <p14:creationId xmlns:p14="http://schemas.microsoft.com/office/powerpoint/2010/main" val="36179448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1 Column White">
    <p:spTree>
      <p:nvGrpSpPr>
        <p:cNvPr id="1" name=""/>
        <p:cNvGrpSpPr/>
        <p:nvPr/>
      </p:nvGrpSpPr>
      <p:grpSpPr>
        <a:xfrm>
          <a:off x="0" y="0"/>
          <a:ext cx="0" cy="0"/>
          <a:chOff x="0" y="0"/>
          <a:chExt cx="0" cy="0"/>
        </a:xfrm>
      </p:grpSpPr>
      <p:sp>
        <p:nvSpPr>
          <p:cNvPr id="6" name="TextBox 5"/>
          <p:cNvSpPr txBox="1"/>
          <p:nvPr userDrawn="1"/>
        </p:nvSpPr>
        <p:spPr>
          <a:xfrm>
            <a:off x="3924300" y="1181100"/>
            <a:ext cx="184666" cy="369332"/>
          </a:xfrm>
          <a:prstGeom prst="rect">
            <a:avLst/>
          </a:prstGeom>
          <a:noFill/>
        </p:spPr>
        <p:txBody>
          <a:bodyPr wrap="none" rtlCol="0">
            <a:spAutoFit/>
          </a:bodyPr>
          <a:lstStyle/>
          <a:p>
            <a:endParaRPr lang="en-US" dirty="0"/>
          </a:p>
        </p:txBody>
      </p:sp>
      <p:pic>
        <p:nvPicPr>
          <p:cNvPr id="8" name="Picture 7" descr="Icon5.png"/>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908770" y="-1"/>
            <a:ext cx="6280055" cy="1187707"/>
          </a:xfrm>
          <a:prstGeom prst="rect">
            <a:avLst/>
          </a:prstGeom>
        </p:spPr>
      </p:pic>
      <p:sp>
        <p:nvSpPr>
          <p:cNvPr id="3" name="Footer Placeholder 2"/>
          <p:cNvSpPr>
            <a:spLocks noGrp="1"/>
          </p:cNvSpPr>
          <p:nvPr>
            <p:ph type="ftr" sz="quarter" idx="10"/>
          </p:nvPr>
        </p:nvSpPr>
        <p:spPr/>
        <p:txBody>
          <a:bodyPr/>
          <a:lstStyle/>
          <a:p>
            <a:r>
              <a:rPr lang="en-US"/>
              <a:t>©2018 Alteryx, Inc.</a:t>
            </a:r>
            <a:endParaRPr lang="en-US" dirty="0"/>
          </a:p>
        </p:txBody>
      </p:sp>
      <p:sp>
        <p:nvSpPr>
          <p:cNvPr id="4" name="Slide Number Placeholder 3"/>
          <p:cNvSpPr>
            <a:spLocks noGrp="1"/>
          </p:cNvSpPr>
          <p:nvPr>
            <p:ph type="sldNum" sz="quarter" idx="11"/>
          </p:nvPr>
        </p:nvSpPr>
        <p:spPr/>
        <p:txBody>
          <a:bodyPr/>
          <a:lstStyle/>
          <a:p>
            <a:fld id="{D8F68526-9201-1A4E-883A-78DE8EE78F20}" type="slidenum">
              <a:rPr lang="en-US" smtClean="0"/>
              <a:pPr/>
              <a:t>‹#›</a:t>
            </a:fld>
            <a:endParaRPr lang="en-US" dirty="0"/>
          </a:p>
        </p:txBody>
      </p:sp>
      <p:sp>
        <p:nvSpPr>
          <p:cNvPr id="9" name="Content Placeholder 3"/>
          <p:cNvSpPr>
            <a:spLocks noGrp="1"/>
          </p:cNvSpPr>
          <p:nvPr>
            <p:ph sz="half" idx="2" hasCustomPrompt="1"/>
          </p:nvPr>
        </p:nvSpPr>
        <p:spPr>
          <a:xfrm>
            <a:off x="611028" y="2873375"/>
            <a:ext cx="7734459" cy="2817813"/>
          </a:xfrm>
          <a:prstGeom prst="rect">
            <a:avLst/>
          </a:prstGeom>
        </p:spPr>
        <p:txBody>
          <a:bodyPr/>
          <a:lstStyle>
            <a:lvl1pPr marL="342900" indent="-342900">
              <a:buFont typeface="Arial" charset="0"/>
              <a:buChar char="•"/>
              <a:defRPr sz="2400" spc="0">
                <a:latin typeface="Times"/>
                <a:cs typeface="Times"/>
              </a:defRPr>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bullets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1"/>
          <p:cNvSpPr>
            <a:spLocks noGrp="1"/>
          </p:cNvSpPr>
          <p:nvPr>
            <p:ph type="title" hasCustomPrompt="1"/>
          </p:nvPr>
        </p:nvSpPr>
        <p:spPr>
          <a:xfrm>
            <a:off x="609441" y="2039938"/>
            <a:ext cx="9880759" cy="614362"/>
          </a:xfrm>
        </p:spPr>
        <p:txBody>
          <a:bodyPr>
            <a:noAutofit/>
          </a:bodyPr>
          <a:lstStyle>
            <a:lvl1pPr algn="l">
              <a:defRPr sz="4000" cap="all" baseline="0"/>
            </a:lvl1pPr>
          </a:lstStyle>
          <a:p>
            <a:r>
              <a:rPr lang="en-US" dirty="0"/>
              <a:t>CLICK TO EDIT TITLE</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ntent 2 Column Tables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441" y="2039938"/>
            <a:ext cx="9880759" cy="614362"/>
          </a:xfrm>
        </p:spPr>
        <p:txBody>
          <a:bodyPr>
            <a:noAutofit/>
          </a:bodyPr>
          <a:lstStyle>
            <a:lvl1pPr algn="l">
              <a:defRPr sz="4000" cap="all" baseline="0"/>
            </a:lvl1pPr>
          </a:lstStyle>
          <a:p>
            <a:r>
              <a:rPr lang="en-US" dirty="0"/>
              <a:t>CLICK TO EDIT TITLE</a:t>
            </a:r>
          </a:p>
        </p:txBody>
      </p:sp>
      <p:sp>
        <p:nvSpPr>
          <p:cNvPr id="3" name="Text Placeholder 2"/>
          <p:cNvSpPr>
            <a:spLocks noGrp="1"/>
          </p:cNvSpPr>
          <p:nvPr>
            <p:ph type="body" idx="1" hasCustomPrompt="1"/>
          </p:nvPr>
        </p:nvSpPr>
        <p:spPr>
          <a:xfrm>
            <a:off x="609441" y="2932113"/>
            <a:ext cx="5385514" cy="639762"/>
          </a:xfrm>
        </p:spPr>
        <p:txBody>
          <a:bodyPr anchor="b">
            <a:normAutofit/>
          </a:bodyPr>
          <a:lstStyle>
            <a:lvl1pPr marL="0" indent="0">
              <a:buNone/>
              <a:defRPr sz="1800" b="1" cap="all" spc="300" baseline="0">
                <a:latin typeface="Arial Black"/>
                <a:cs typeface="Arial Black"/>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SUBHEAD</a:t>
            </a:r>
          </a:p>
        </p:txBody>
      </p:sp>
      <p:sp>
        <p:nvSpPr>
          <p:cNvPr id="4" name="Content Placeholder 3"/>
          <p:cNvSpPr>
            <a:spLocks noGrp="1"/>
          </p:cNvSpPr>
          <p:nvPr>
            <p:ph sz="half" idx="2" hasCustomPrompt="1"/>
          </p:nvPr>
        </p:nvSpPr>
        <p:spPr>
          <a:xfrm>
            <a:off x="609441" y="3571875"/>
            <a:ext cx="5385514" cy="1990725"/>
          </a:xfrm>
        </p:spPr>
        <p:txBody>
          <a:bodyPr>
            <a:normAutofit/>
          </a:bodyPr>
          <a:lstStyle>
            <a:lvl1pPr marL="342900" indent="-342900">
              <a:buFont typeface="Arial" charset="0"/>
              <a:buChar char="•"/>
              <a:defRPr sz="1800" spc="0">
                <a:latin typeface="Times"/>
                <a:cs typeface="Times"/>
              </a:defRPr>
            </a:lvl1pPr>
            <a:lvl2pPr>
              <a:defRPr sz="1600">
                <a:latin typeface="Times"/>
                <a:cs typeface="Times"/>
              </a:defRPr>
            </a:lvl2pPr>
            <a:lvl3pPr>
              <a:defRPr sz="1400">
                <a:latin typeface="Times"/>
                <a:cs typeface="Times"/>
              </a:defRPr>
            </a:lvl3pPr>
            <a:lvl4pPr>
              <a:defRPr sz="1200">
                <a:latin typeface="Times"/>
                <a:cs typeface="Times"/>
              </a:defRPr>
            </a:lvl4pPr>
            <a:lvl5pPr>
              <a:defRPr sz="1200">
                <a:latin typeface="Times"/>
                <a:cs typeface="Times"/>
              </a:defRPr>
            </a:lvl5pPr>
            <a:lvl6pPr>
              <a:defRPr sz="1600"/>
            </a:lvl6pPr>
            <a:lvl7pPr>
              <a:defRPr sz="1600"/>
            </a:lvl7pPr>
            <a:lvl8pPr>
              <a:defRPr sz="1600"/>
            </a:lvl8pPr>
            <a:lvl9pPr>
              <a:defRPr sz="1600"/>
            </a:lvl9pPr>
          </a:lstStyle>
          <a:p>
            <a:pPr lvl="0"/>
            <a:r>
              <a:rPr lang="en-US" dirty="0"/>
              <a:t>Edit bullets</a:t>
            </a:r>
          </a:p>
          <a:p>
            <a:pPr lvl="1"/>
            <a:r>
              <a:rPr lang="en-US" dirty="0"/>
              <a:t>Edit bullets</a:t>
            </a:r>
          </a:p>
          <a:p>
            <a:pPr lvl="2"/>
            <a:r>
              <a:rPr lang="en-US" dirty="0"/>
              <a:t>Edit bullets</a:t>
            </a:r>
          </a:p>
          <a:p>
            <a:pPr lvl="3"/>
            <a:r>
              <a:rPr lang="en-US" dirty="0"/>
              <a:t>Edit bullets</a:t>
            </a:r>
          </a:p>
          <a:p>
            <a:pPr lvl="4"/>
            <a:r>
              <a:rPr lang="en-US" dirty="0"/>
              <a:t>Edit bullets</a:t>
            </a:r>
          </a:p>
        </p:txBody>
      </p:sp>
      <p:sp>
        <p:nvSpPr>
          <p:cNvPr id="5" name="Text Placeholder 4"/>
          <p:cNvSpPr>
            <a:spLocks noGrp="1"/>
          </p:cNvSpPr>
          <p:nvPr>
            <p:ph type="body" sz="quarter" idx="3" hasCustomPrompt="1"/>
          </p:nvPr>
        </p:nvSpPr>
        <p:spPr>
          <a:xfrm>
            <a:off x="6191754" y="2932113"/>
            <a:ext cx="5387630" cy="639762"/>
          </a:xfrm>
        </p:spPr>
        <p:txBody>
          <a:bodyPr anchor="b">
            <a:noAutofit/>
          </a:bodyPr>
          <a:lstStyle>
            <a:lvl1pPr marL="0" indent="0">
              <a:buNone/>
              <a:defRPr sz="1800" b="1" cap="all" spc="300" baseline="0">
                <a:latin typeface="Arial Black"/>
                <a:cs typeface="Arial Black"/>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SUBHEAD</a:t>
            </a:r>
          </a:p>
        </p:txBody>
      </p:sp>
      <p:sp>
        <p:nvSpPr>
          <p:cNvPr id="6" name="Content Placeholder 5"/>
          <p:cNvSpPr>
            <a:spLocks noGrp="1"/>
          </p:cNvSpPr>
          <p:nvPr>
            <p:ph sz="quarter" idx="4" hasCustomPrompt="1"/>
          </p:nvPr>
        </p:nvSpPr>
        <p:spPr>
          <a:xfrm>
            <a:off x="6191754" y="3571875"/>
            <a:ext cx="5387630" cy="1990725"/>
          </a:xfrm>
        </p:spPr>
        <p:txBody>
          <a:bodyPr>
            <a:normAutofit/>
          </a:bodyPr>
          <a:lstStyle>
            <a:lvl1pPr marL="342900" indent="-342900">
              <a:buFont typeface="Arial" charset="0"/>
              <a:buChar char="•"/>
              <a:defRPr sz="1800" spc="0">
                <a:latin typeface="Times"/>
                <a:cs typeface="Times"/>
              </a:defRPr>
            </a:lvl1pPr>
            <a:lvl2pPr>
              <a:defRPr sz="1600">
                <a:latin typeface="Times"/>
                <a:cs typeface="Times"/>
              </a:defRPr>
            </a:lvl2pPr>
            <a:lvl3pPr>
              <a:defRPr sz="1400">
                <a:latin typeface="Times"/>
                <a:cs typeface="Times"/>
              </a:defRPr>
            </a:lvl3pPr>
            <a:lvl4pPr>
              <a:defRPr sz="1200">
                <a:latin typeface="Times"/>
                <a:cs typeface="Times"/>
              </a:defRPr>
            </a:lvl4pPr>
            <a:lvl5pPr>
              <a:defRPr sz="1200">
                <a:latin typeface="Times"/>
                <a:cs typeface="Times"/>
              </a:defRPr>
            </a:lvl5pPr>
            <a:lvl6pPr>
              <a:defRPr sz="1600"/>
            </a:lvl6pPr>
            <a:lvl7pPr>
              <a:defRPr sz="1600"/>
            </a:lvl7pPr>
            <a:lvl8pPr>
              <a:defRPr sz="1600"/>
            </a:lvl8pPr>
            <a:lvl9pPr>
              <a:defRPr sz="1600"/>
            </a:lvl9pPr>
          </a:lstStyle>
          <a:p>
            <a:pPr lvl="0"/>
            <a:r>
              <a:rPr lang="en-US" dirty="0"/>
              <a:t>Edit bullets</a:t>
            </a:r>
          </a:p>
          <a:p>
            <a:pPr lvl="1"/>
            <a:r>
              <a:rPr lang="en-US" dirty="0"/>
              <a:t>Edit bullets</a:t>
            </a:r>
          </a:p>
          <a:p>
            <a:pPr lvl="2"/>
            <a:r>
              <a:rPr lang="en-US" dirty="0"/>
              <a:t>Edit bullets</a:t>
            </a:r>
          </a:p>
          <a:p>
            <a:pPr lvl="3"/>
            <a:r>
              <a:rPr lang="en-US" dirty="0"/>
              <a:t>Edit bullets</a:t>
            </a:r>
          </a:p>
          <a:p>
            <a:pPr lvl="4"/>
            <a:r>
              <a:rPr lang="en-US" dirty="0"/>
              <a:t>Edit bullets</a:t>
            </a:r>
          </a:p>
        </p:txBody>
      </p:sp>
      <p:grpSp>
        <p:nvGrpSpPr>
          <p:cNvPr id="7" name="Group 6"/>
          <p:cNvGrpSpPr/>
          <p:nvPr userDrawn="1"/>
        </p:nvGrpSpPr>
        <p:grpSpPr>
          <a:xfrm>
            <a:off x="4571999" y="140077"/>
            <a:ext cx="7616826" cy="1230606"/>
            <a:chOff x="4571999" y="140077"/>
            <a:chExt cx="7616826" cy="1230606"/>
          </a:xfrm>
        </p:grpSpPr>
        <p:pic>
          <p:nvPicPr>
            <p:cNvPr id="10" name="Picture 9" descr="Icon12.png"/>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571999" y="140077"/>
              <a:ext cx="7616826" cy="1230606"/>
            </a:xfrm>
            <a:prstGeom prst="rect">
              <a:avLst/>
            </a:prstGeom>
          </p:spPr>
        </p:pic>
        <p:sp>
          <p:nvSpPr>
            <p:cNvPr id="9" name="Rectangle 8"/>
            <p:cNvSpPr/>
            <p:nvPr userDrawn="1"/>
          </p:nvSpPr>
          <p:spPr>
            <a:xfrm>
              <a:off x="4664597" y="1006999"/>
              <a:ext cx="104173" cy="12732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8" name="Footer Placeholder 7"/>
          <p:cNvSpPr>
            <a:spLocks noGrp="1"/>
          </p:cNvSpPr>
          <p:nvPr>
            <p:ph type="ftr" sz="quarter" idx="10"/>
          </p:nvPr>
        </p:nvSpPr>
        <p:spPr/>
        <p:txBody>
          <a:bodyPr/>
          <a:lstStyle/>
          <a:p>
            <a:r>
              <a:rPr lang="en-US"/>
              <a:t>©2018 Alteryx, Inc.</a:t>
            </a:r>
            <a:endParaRPr lang="en-US" dirty="0"/>
          </a:p>
        </p:txBody>
      </p:sp>
      <p:sp>
        <p:nvSpPr>
          <p:cNvPr id="11" name="Slide Number Placeholder 10"/>
          <p:cNvSpPr>
            <a:spLocks noGrp="1"/>
          </p:cNvSpPr>
          <p:nvPr>
            <p:ph type="sldNum" sz="quarter" idx="11"/>
          </p:nvPr>
        </p:nvSpPr>
        <p:spPr/>
        <p:txBody>
          <a:bodyPr/>
          <a:lstStyle/>
          <a:p>
            <a:fld id="{D8F68526-9201-1A4E-883A-78DE8EE78F20}" type="slidenum">
              <a:rPr lang="en-US" smtClean="0"/>
              <a:pPr/>
              <a:t>‹#›</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Two Table 2/3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442" y="273050"/>
            <a:ext cx="4010039" cy="1162050"/>
          </a:xfrm>
        </p:spPr>
        <p:txBody>
          <a:bodyPr anchor="ctr"/>
          <a:lstStyle>
            <a:lvl1pPr algn="l">
              <a:defRPr sz="2000" b="1" cap="all" baseline="0">
                <a:latin typeface="+mj-lt"/>
              </a:defRPr>
            </a:lvl1pPr>
          </a:lstStyle>
          <a:p>
            <a:r>
              <a:rPr lang="en-US" dirty="0"/>
              <a:t>CLICK TO EDIT HEADER HERE</a:t>
            </a:r>
          </a:p>
        </p:txBody>
      </p:sp>
      <p:sp>
        <p:nvSpPr>
          <p:cNvPr id="4" name="Text Placeholder 3"/>
          <p:cNvSpPr>
            <a:spLocks noGrp="1"/>
          </p:cNvSpPr>
          <p:nvPr>
            <p:ph type="body" sz="half" idx="2" hasCustomPrompt="1"/>
          </p:nvPr>
        </p:nvSpPr>
        <p:spPr>
          <a:xfrm>
            <a:off x="609442" y="1435101"/>
            <a:ext cx="4010039" cy="4691063"/>
          </a:xfrm>
        </p:spPr>
        <p:txBody>
          <a:bodyPr/>
          <a:lstStyle>
            <a:lvl1pPr marL="0" indent="0">
              <a:buNone/>
              <a:defRPr sz="1400" spc="0">
                <a:latin typeface="Times"/>
                <a:cs typeface="Time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this text</a:t>
            </a:r>
          </a:p>
        </p:txBody>
      </p:sp>
      <p:sp>
        <p:nvSpPr>
          <p:cNvPr id="5" name="Footer Placeholder 4"/>
          <p:cNvSpPr>
            <a:spLocks noGrp="1"/>
          </p:cNvSpPr>
          <p:nvPr>
            <p:ph type="ftr" sz="quarter" idx="10"/>
          </p:nvPr>
        </p:nvSpPr>
        <p:spPr/>
        <p:txBody>
          <a:bodyPr/>
          <a:lstStyle/>
          <a:p>
            <a:r>
              <a:rPr lang="en-US"/>
              <a:t>©2018 Alteryx, Inc.</a:t>
            </a:r>
            <a:endParaRPr lang="en-US" dirty="0"/>
          </a:p>
        </p:txBody>
      </p:sp>
      <p:sp>
        <p:nvSpPr>
          <p:cNvPr id="6" name="Slide Number Placeholder 5"/>
          <p:cNvSpPr>
            <a:spLocks noGrp="1"/>
          </p:cNvSpPr>
          <p:nvPr>
            <p:ph type="sldNum" sz="quarter" idx="11"/>
          </p:nvPr>
        </p:nvSpPr>
        <p:spPr/>
        <p:txBody>
          <a:bodyPr/>
          <a:lstStyle/>
          <a:p>
            <a:fld id="{D8F68526-9201-1A4E-883A-78DE8EE78F20}" type="slidenum">
              <a:rPr lang="en-US" smtClean="0"/>
              <a:pPr/>
              <a:t>‹#›</a:t>
            </a:fld>
            <a:endParaRPr lang="en-US" dirty="0"/>
          </a:p>
        </p:txBody>
      </p:sp>
      <p:sp>
        <p:nvSpPr>
          <p:cNvPr id="7" name="Content Placeholder 3"/>
          <p:cNvSpPr>
            <a:spLocks noGrp="1"/>
          </p:cNvSpPr>
          <p:nvPr>
            <p:ph sz="half" idx="12" hasCustomPrompt="1"/>
          </p:nvPr>
        </p:nvSpPr>
        <p:spPr>
          <a:xfrm>
            <a:off x="4797267" y="930273"/>
            <a:ext cx="7161372" cy="2817813"/>
          </a:xfrm>
          <a:prstGeom prst="rect">
            <a:avLst/>
          </a:prstGeom>
        </p:spPr>
        <p:txBody>
          <a:bodyPr/>
          <a:lstStyle>
            <a:lvl1pPr marL="342900" indent="-342900">
              <a:buFont typeface="Arial" charset="0"/>
              <a:buChar char="•"/>
              <a:defRPr sz="2400" spc="0">
                <a:latin typeface="Times"/>
                <a:cs typeface="Times"/>
              </a:defRPr>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bullets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3" hasCustomPrompt="1"/>
          </p:nvPr>
        </p:nvSpPr>
        <p:spPr>
          <a:xfrm>
            <a:off x="4800600" y="314320"/>
            <a:ext cx="7172325" cy="485775"/>
          </a:xfrm>
        </p:spPr>
        <p:txBody>
          <a:bodyPr/>
          <a:lstStyle>
            <a:lvl1pPr marL="0" indent="0">
              <a:buNone/>
              <a:defRPr cap="all" baseline="0">
                <a:solidFill>
                  <a:schemeClr val="accent1"/>
                </a:solidFill>
                <a:latin typeface="+mj-lt"/>
              </a:defRPr>
            </a:lvl1pPr>
          </a:lstStyle>
          <a:p>
            <a:pPr lvl="0"/>
            <a:r>
              <a:rPr lang="en-US" dirty="0"/>
              <a:t>CLICK TO EDIT TITLE</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2 Tables White/Deep Blu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4200" y="1860550"/>
            <a:ext cx="5305281" cy="755650"/>
          </a:xfrm>
          <a:solidFill>
            <a:schemeClr val="tx2"/>
          </a:solidFill>
        </p:spPr>
        <p:txBody>
          <a:bodyPr anchor="ctr"/>
          <a:lstStyle>
            <a:lvl1pPr algn="l">
              <a:defRPr sz="1800" b="1" cap="all" baseline="0">
                <a:solidFill>
                  <a:schemeClr val="bg1"/>
                </a:solidFill>
                <a:latin typeface="+mj-lt"/>
              </a:defRPr>
            </a:lvl1pPr>
          </a:lstStyle>
          <a:p>
            <a:r>
              <a:rPr lang="en-US" dirty="0"/>
              <a:t>CLICK TO EDIT TABLE TITLE</a:t>
            </a:r>
          </a:p>
        </p:txBody>
      </p:sp>
      <p:sp>
        <p:nvSpPr>
          <p:cNvPr id="4" name="Text Placeholder 3"/>
          <p:cNvSpPr>
            <a:spLocks noGrp="1"/>
          </p:cNvSpPr>
          <p:nvPr>
            <p:ph type="body" sz="half" idx="2" hasCustomPrompt="1"/>
          </p:nvPr>
        </p:nvSpPr>
        <p:spPr>
          <a:xfrm>
            <a:off x="571500" y="2730501"/>
            <a:ext cx="5317981" cy="3047999"/>
          </a:xfrm>
        </p:spPr>
        <p:txBody>
          <a:bodyPr/>
          <a:lstStyle>
            <a:lvl1pPr marL="285750" indent="-285750">
              <a:buFont typeface="Arial" charset="0"/>
              <a:buChar char="•"/>
              <a:defRPr sz="1400" spc="0">
                <a:latin typeface="Times"/>
                <a:cs typeface="Time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this text</a:t>
            </a:r>
          </a:p>
        </p:txBody>
      </p:sp>
      <p:sp>
        <p:nvSpPr>
          <p:cNvPr id="8" name="Text Placeholder 3"/>
          <p:cNvSpPr>
            <a:spLocks noGrp="1"/>
          </p:cNvSpPr>
          <p:nvPr>
            <p:ph type="body" sz="half" idx="10" hasCustomPrompt="1"/>
          </p:nvPr>
        </p:nvSpPr>
        <p:spPr>
          <a:xfrm>
            <a:off x="6172042" y="2717801"/>
            <a:ext cx="5308758" cy="3047999"/>
          </a:xfrm>
        </p:spPr>
        <p:txBody>
          <a:bodyPr/>
          <a:lstStyle>
            <a:lvl1pPr marL="285750" indent="-285750">
              <a:buFont typeface="Arial" charset="0"/>
              <a:buChar char="•"/>
              <a:defRPr sz="1400" spc="0" baseline="0">
                <a:latin typeface="Times"/>
                <a:cs typeface="Time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this text</a:t>
            </a:r>
          </a:p>
        </p:txBody>
      </p:sp>
      <p:sp>
        <p:nvSpPr>
          <p:cNvPr id="3" name="Footer Placeholder 2"/>
          <p:cNvSpPr>
            <a:spLocks noGrp="1"/>
          </p:cNvSpPr>
          <p:nvPr>
            <p:ph type="ftr" sz="quarter" idx="11"/>
          </p:nvPr>
        </p:nvSpPr>
        <p:spPr/>
        <p:txBody>
          <a:bodyPr/>
          <a:lstStyle/>
          <a:p>
            <a:r>
              <a:rPr lang="en-US"/>
              <a:t>©2018 Alteryx, Inc.</a:t>
            </a:r>
            <a:endParaRPr lang="en-US" dirty="0"/>
          </a:p>
        </p:txBody>
      </p:sp>
      <p:sp>
        <p:nvSpPr>
          <p:cNvPr id="5" name="Slide Number Placeholder 4"/>
          <p:cNvSpPr>
            <a:spLocks noGrp="1"/>
          </p:cNvSpPr>
          <p:nvPr>
            <p:ph type="sldNum" sz="quarter" idx="12"/>
          </p:nvPr>
        </p:nvSpPr>
        <p:spPr/>
        <p:txBody>
          <a:bodyPr/>
          <a:lstStyle/>
          <a:p>
            <a:fld id="{D8F68526-9201-1A4E-883A-78DE8EE78F20}" type="slidenum">
              <a:rPr lang="en-US" smtClean="0"/>
              <a:pPr/>
              <a:t>‹#›</a:t>
            </a:fld>
            <a:endParaRPr lang="en-US" dirty="0"/>
          </a:p>
        </p:txBody>
      </p:sp>
      <p:sp>
        <p:nvSpPr>
          <p:cNvPr id="12" name="Text Placeholder 11"/>
          <p:cNvSpPr>
            <a:spLocks noGrp="1"/>
          </p:cNvSpPr>
          <p:nvPr>
            <p:ph type="body" sz="quarter" idx="13" hasCustomPrompt="1"/>
          </p:nvPr>
        </p:nvSpPr>
        <p:spPr>
          <a:xfrm>
            <a:off x="6224588" y="1863214"/>
            <a:ext cx="5219700" cy="737778"/>
          </a:xfrm>
          <a:solidFill>
            <a:schemeClr val="tx2"/>
          </a:solidFill>
        </p:spPr>
        <p:txBody>
          <a:bodyPr anchor="ctr"/>
          <a:lstStyle>
            <a:lvl1pPr>
              <a:defRPr cap="all" baseline="0">
                <a:solidFill>
                  <a:schemeClr val="bg1"/>
                </a:solidFill>
                <a:latin typeface="+mj-lt"/>
              </a:defRPr>
            </a:lvl1pPr>
          </a:lstStyle>
          <a:p>
            <a:pPr lvl="0"/>
            <a:r>
              <a:rPr lang="en-US" dirty="0"/>
              <a:t>CLICK TO EDIT TABLE TITLE</a:t>
            </a:r>
          </a:p>
        </p:txBody>
      </p:sp>
      <p:sp>
        <p:nvSpPr>
          <p:cNvPr id="14" name="Text Placeholder 13"/>
          <p:cNvSpPr>
            <a:spLocks noGrp="1"/>
          </p:cNvSpPr>
          <p:nvPr>
            <p:ph type="body" sz="quarter" idx="14" hasCustomPrompt="1"/>
          </p:nvPr>
        </p:nvSpPr>
        <p:spPr>
          <a:xfrm>
            <a:off x="574471" y="875071"/>
            <a:ext cx="10899775" cy="966429"/>
          </a:xfrm>
        </p:spPr>
        <p:txBody>
          <a:bodyPr>
            <a:normAutofit/>
          </a:bodyPr>
          <a:lstStyle>
            <a:lvl1pPr>
              <a:defRPr sz="4000" cap="all" baseline="0"/>
            </a:lvl1pPr>
          </a:lstStyle>
          <a:p>
            <a:pPr lvl="0"/>
            <a:r>
              <a:rPr lang="en-US" dirty="0"/>
              <a:t>CLICK TO EDIT TITLE</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Large Image Caption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389095" y="4800600"/>
            <a:ext cx="7313295" cy="566738"/>
          </a:xfrm>
        </p:spPr>
        <p:txBody>
          <a:bodyPr anchor="b"/>
          <a:lstStyle>
            <a:lvl1pPr algn="l">
              <a:defRPr sz="2000" b="1" cap="all" baseline="0"/>
            </a:lvl1pPr>
          </a:lstStyle>
          <a:p>
            <a:r>
              <a:rPr lang="en-US" dirty="0"/>
              <a:t>CLICK TO EDIT THIS BIG CAPTION</a:t>
            </a:r>
          </a:p>
        </p:txBody>
      </p:sp>
      <p:sp>
        <p:nvSpPr>
          <p:cNvPr id="3" name="Picture Placeholder 2"/>
          <p:cNvSpPr>
            <a:spLocks noGrp="1"/>
          </p:cNvSpPr>
          <p:nvPr>
            <p:ph type="pic" idx="1" hasCustomPrompt="1"/>
          </p:nvPr>
        </p:nvSpPr>
        <p:spPr>
          <a:xfrm>
            <a:off x="2389095" y="612775"/>
            <a:ext cx="731329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to add picture</a:t>
            </a:r>
          </a:p>
        </p:txBody>
      </p:sp>
      <p:sp>
        <p:nvSpPr>
          <p:cNvPr id="4" name="Text Placeholder 3"/>
          <p:cNvSpPr>
            <a:spLocks noGrp="1"/>
          </p:cNvSpPr>
          <p:nvPr>
            <p:ph type="body" sz="half" idx="2" hasCustomPrompt="1"/>
          </p:nvPr>
        </p:nvSpPr>
        <p:spPr>
          <a:xfrm>
            <a:off x="2389095" y="5367338"/>
            <a:ext cx="7313295" cy="804862"/>
          </a:xfrm>
        </p:spPr>
        <p:txBody>
          <a:bodyPr/>
          <a:lstStyle>
            <a:lvl1pPr marL="0" indent="0">
              <a:buNone/>
              <a:defRPr sz="1400" spc="0">
                <a:latin typeface="Times"/>
                <a:cs typeface="Time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this text</a:t>
            </a:r>
          </a:p>
        </p:txBody>
      </p:sp>
      <p:sp>
        <p:nvSpPr>
          <p:cNvPr id="5" name="Footer Placeholder 4"/>
          <p:cNvSpPr>
            <a:spLocks noGrp="1"/>
          </p:cNvSpPr>
          <p:nvPr>
            <p:ph type="ftr" sz="quarter" idx="10"/>
          </p:nvPr>
        </p:nvSpPr>
        <p:spPr/>
        <p:txBody>
          <a:bodyPr/>
          <a:lstStyle/>
          <a:p>
            <a:r>
              <a:rPr lang="en-US"/>
              <a:t>©2018 Alteryx, Inc.</a:t>
            </a:r>
            <a:endParaRPr lang="en-US" dirty="0"/>
          </a:p>
        </p:txBody>
      </p:sp>
      <p:sp>
        <p:nvSpPr>
          <p:cNvPr id="6" name="Slide Number Placeholder 5"/>
          <p:cNvSpPr>
            <a:spLocks noGrp="1"/>
          </p:cNvSpPr>
          <p:nvPr>
            <p:ph type="sldNum" sz="quarter" idx="11"/>
          </p:nvPr>
        </p:nvSpPr>
        <p:spPr/>
        <p:txBody>
          <a:bodyPr/>
          <a:lstStyle/>
          <a:p>
            <a:fld id="{D8F68526-9201-1A4E-883A-78DE8EE78F20}" type="slidenum">
              <a:rPr lang="en-US" smtClean="0"/>
              <a:pPr/>
              <a:t>‹#›</a:t>
            </a:fld>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grpSp>
        <p:nvGrpSpPr>
          <p:cNvPr id="5" name="Group 4"/>
          <p:cNvGrpSpPr/>
          <p:nvPr userDrawn="1"/>
        </p:nvGrpSpPr>
        <p:grpSpPr>
          <a:xfrm>
            <a:off x="4571999" y="-1"/>
            <a:ext cx="7616826" cy="902587"/>
            <a:chOff x="4571999" y="-1"/>
            <a:chExt cx="7616826" cy="902587"/>
          </a:xfrm>
        </p:grpSpPr>
        <p:pic>
          <p:nvPicPr>
            <p:cNvPr id="6" name="Picture 5" descr="Icon12.png"/>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571999" y="-1"/>
              <a:ext cx="7616826" cy="902587"/>
            </a:xfrm>
            <a:prstGeom prst="rect">
              <a:avLst/>
            </a:prstGeom>
          </p:spPr>
        </p:pic>
        <p:sp>
          <p:nvSpPr>
            <p:cNvPr id="3" name="Rectangle 2"/>
            <p:cNvSpPr/>
            <p:nvPr userDrawn="1"/>
          </p:nvSpPr>
          <p:spPr>
            <a:xfrm>
              <a:off x="4664597" y="578734"/>
              <a:ext cx="104173" cy="12732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4" name="Footer Placeholder 3"/>
          <p:cNvSpPr>
            <a:spLocks noGrp="1"/>
          </p:cNvSpPr>
          <p:nvPr>
            <p:ph type="ftr" sz="quarter" idx="11"/>
          </p:nvPr>
        </p:nvSpPr>
        <p:spPr/>
        <p:txBody>
          <a:bodyPr/>
          <a:lstStyle/>
          <a:p>
            <a:r>
              <a:rPr lang="en-US"/>
              <a:t>©2018 Alteryx, Inc.</a:t>
            </a:r>
            <a:endParaRPr lang="en-US" dirty="0"/>
          </a:p>
        </p:txBody>
      </p:sp>
      <p:sp>
        <p:nvSpPr>
          <p:cNvPr id="7" name="Slide Number Placeholder 6"/>
          <p:cNvSpPr>
            <a:spLocks noGrp="1"/>
          </p:cNvSpPr>
          <p:nvPr>
            <p:ph type="sldNum" sz="quarter" idx="12"/>
          </p:nvPr>
        </p:nvSpPr>
        <p:spPr/>
        <p:txBody>
          <a:bodyPr/>
          <a:lstStyle/>
          <a:p>
            <a:fld id="{D8F68526-9201-1A4E-883A-78DE8EE78F20}" type="slidenum">
              <a:rPr lang="en-US" smtClean="0"/>
              <a:pPr/>
              <a:t>‹#›</a:t>
            </a:fld>
            <a:endParaRPr lang="en-US" dirty="0"/>
          </a:p>
        </p:txBody>
      </p:sp>
      <p:sp>
        <p:nvSpPr>
          <p:cNvPr id="13" name="Content Placeholder 5"/>
          <p:cNvSpPr>
            <a:spLocks noGrp="1"/>
          </p:cNvSpPr>
          <p:nvPr>
            <p:ph sz="quarter" idx="13" hasCustomPrompt="1"/>
          </p:nvPr>
        </p:nvSpPr>
        <p:spPr>
          <a:xfrm>
            <a:off x="762504" y="2979738"/>
            <a:ext cx="5387630" cy="2972828"/>
          </a:xfrm>
          <a:prstGeom prst="rect">
            <a:avLst/>
          </a:prstGeom>
        </p:spPr>
        <p:txBody>
          <a:bodyPr/>
          <a:lstStyle>
            <a:lvl1pPr marL="342900" indent="-342900">
              <a:buFont typeface="Arial" charset="0"/>
              <a:buChar char="•"/>
              <a:defRPr sz="2400" spc="0">
                <a:latin typeface="Times"/>
                <a:cs typeface="Times"/>
              </a:defRPr>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bullets</a:t>
            </a:r>
          </a:p>
          <a:p>
            <a:pPr lvl="1"/>
            <a:r>
              <a:rPr lang="en-US" dirty="0"/>
              <a:t>Edit bullets</a:t>
            </a:r>
          </a:p>
          <a:p>
            <a:pPr lvl="2"/>
            <a:r>
              <a:rPr lang="en-US" dirty="0"/>
              <a:t>Edit bullets</a:t>
            </a:r>
          </a:p>
          <a:p>
            <a:pPr lvl="3"/>
            <a:r>
              <a:rPr lang="en-US" dirty="0"/>
              <a:t>Edit bullets</a:t>
            </a:r>
          </a:p>
          <a:p>
            <a:pPr lvl="4"/>
            <a:r>
              <a:rPr lang="en-US" dirty="0"/>
              <a:t>Edit bullets</a:t>
            </a:r>
          </a:p>
        </p:txBody>
      </p:sp>
      <p:sp>
        <p:nvSpPr>
          <p:cNvPr id="12" name="Title 1"/>
          <p:cNvSpPr>
            <a:spLocks noGrp="1"/>
          </p:cNvSpPr>
          <p:nvPr>
            <p:ph type="title" hasCustomPrompt="1"/>
          </p:nvPr>
        </p:nvSpPr>
        <p:spPr>
          <a:xfrm>
            <a:off x="762504" y="1550432"/>
            <a:ext cx="10969943" cy="1143000"/>
          </a:xfrm>
        </p:spPr>
        <p:txBody>
          <a:bodyPr>
            <a:normAutofit/>
          </a:bodyPr>
          <a:lstStyle>
            <a:lvl1pPr algn="l">
              <a:defRPr sz="4000" cap="all" baseline="0"/>
            </a:lvl1pPr>
          </a:lstStyle>
          <a:p>
            <a:r>
              <a:rPr lang="en-US" dirty="0"/>
              <a:t>CLICK TO EDIT TITLE</a:t>
            </a:r>
          </a:p>
        </p:txBody>
      </p:sp>
    </p:spTree>
    <p:extLst>
      <p:ext uri="{BB962C8B-B14F-4D97-AF65-F5344CB8AC3E}">
        <p14:creationId xmlns:p14="http://schemas.microsoft.com/office/powerpoint/2010/main" val="380166638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Small Vertical Image">
    <p:spTree>
      <p:nvGrpSpPr>
        <p:cNvPr id="1" name=""/>
        <p:cNvGrpSpPr/>
        <p:nvPr/>
      </p:nvGrpSpPr>
      <p:grpSpPr>
        <a:xfrm>
          <a:off x="0" y="0"/>
          <a:ext cx="0" cy="0"/>
          <a:chOff x="0" y="0"/>
          <a:chExt cx="0" cy="0"/>
        </a:xfrm>
      </p:grpSpPr>
      <p:pic>
        <p:nvPicPr>
          <p:cNvPr id="10" name="Picture 9" descr="man.jpeg"/>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6790" y="0"/>
            <a:ext cx="2667000" cy="6875832"/>
          </a:xfrm>
          <a:prstGeom prst="rect">
            <a:avLst/>
          </a:prstGeom>
        </p:spPr>
      </p:pic>
      <p:sp>
        <p:nvSpPr>
          <p:cNvPr id="2" name="Title 1"/>
          <p:cNvSpPr>
            <a:spLocks noGrp="1"/>
          </p:cNvSpPr>
          <p:nvPr>
            <p:ph type="title" hasCustomPrompt="1"/>
          </p:nvPr>
        </p:nvSpPr>
        <p:spPr>
          <a:xfrm>
            <a:off x="-216490" y="598488"/>
            <a:ext cx="6350159" cy="2084387"/>
          </a:xfrm>
        </p:spPr>
        <p:txBody>
          <a:bodyPr/>
          <a:lstStyle>
            <a:lvl1pPr algn="l">
              <a:defRPr sz="8800" cap="all" baseline="0">
                <a:solidFill>
                  <a:srgbClr val="1DD89C"/>
                </a:solidFill>
              </a:defRPr>
            </a:lvl1pPr>
          </a:lstStyle>
          <a:p>
            <a:r>
              <a:rPr lang="en-US" dirty="0"/>
              <a:t>CLICK TO EDIT</a:t>
            </a:r>
          </a:p>
        </p:txBody>
      </p:sp>
      <p:sp>
        <p:nvSpPr>
          <p:cNvPr id="4" name="Content Placeholder 3"/>
          <p:cNvSpPr>
            <a:spLocks noGrp="1"/>
          </p:cNvSpPr>
          <p:nvPr>
            <p:ph sz="half" idx="2" hasCustomPrompt="1"/>
          </p:nvPr>
        </p:nvSpPr>
        <p:spPr>
          <a:xfrm>
            <a:off x="3797140" y="3201987"/>
            <a:ext cx="7734459" cy="2817813"/>
          </a:xfrm>
          <a:prstGeom prst="rect">
            <a:avLst/>
          </a:prstGeom>
        </p:spPr>
        <p:txBody>
          <a:bodyPr/>
          <a:lstStyle>
            <a:lvl1pPr marL="342900" indent="-342900">
              <a:buFont typeface="Arial" charset="0"/>
              <a:buChar char="•"/>
              <a:defRPr sz="2400" spc="0">
                <a:latin typeface="Times"/>
                <a:cs typeface="Times"/>
              </a:defRPr>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bullets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p:cNvSpPr>
            <a:spLocks noGrp="1"/>
          </p:cNvSpPr>
          <p:nvPr>
            <p:ph type="ftr" sz="quarter" idx="10"/>
          </p:nvPr>
        </p:nvSpPr>
        <p:spPr/>
        <p:txBody>
          <a:bodyPr/>
          <a:lstStyle/>
          <a:p>
            <a:r>
              <a:rPr lang="en-US"/>
              <a:t>©2018 Alteryx, Inc.</a:t>
            </a:r>
            <a:endParaRPr lang="en-US" dirty="0"/>
          </a:p>
        </p:txBody>
      </p:sp>
      <p:sp>
        <p:nvSpPr>
          <p:cNvPr id="5" name="Slide Number Placeholder 4"/>
          <p:cNvSpPr>
            <a:spLocks noGrp="1"/>
          </p:cNvSpPr>
          <p:nvPr>
            <p:ph type="sldNum" sz="quarter" idx="11"/>
          </p:nvPr>
        </p:nvSpPr>
        <p:spPr/>
        <p:txBody>
          <a:bodyPr/>
          <a:lstStyle/>
          <a:p>
            <a:fld id="{D8F68526-9201-1A4E-883A-78DE8EE78F20}" type="slidenum">
              <a:rPr lang="en-US" smtClean="0"/>
              <a:pPr/>
              <a:t>‹#›</a:t>
            </a:fld>
            <a:endParaRPr lang="en-US" dirty="0"/>
          </a:p>
        </p:txBody>
      </p:sp>
    </p:spTree>
    <p:extLst>
      <p:ext uri="{BB962C8B-B14F-4D97-AF65-F5344CB8AC3E}">
        <p14:creationId xmlns:p14="http://schemas.microsoft.com/office/powerpoint/2010/main" val="15371774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Large Image Content">
    <p:spTree>
      <p:nvGrpSpPr>
        <p:cNvPr id="1" name=""/>
        <p:cNvGrpSpPr/>
        <p:nvPr/>
      </p:nvGrpSpPr>
      <p:grpSpPr>
        <a:xfrm>
          <a:off x="0" y="0"/>
          <a:ext cx="0" cy="0"/>
          <a:chOff x="0" y="0"/>
          <a:chExt cx="0" cy="0"/>
        </a:xfrm>
      </p:grpSpPr>
      <p:sp>
        <p:nvSpPr>
          <p:cNvPr id="9" name="Rectangle 8"/>
          <p:cNvSpPr/>
          <p:nvPr userDrawn="1"/>
        </p:nvSpPr>
        <p:spPr>
          <a:xfrm>
            <a:off x="2514600" y="0"/>
            <a:ext cx="9674226" cy="6858000"/>
          </a:xfrm>
          <a:prstGeom prst="rect">
            <a:avLst/>
          </a:prstGeom>
          <a:solidFill>
            <a:srgbClr val="0B18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descr="about.jpg"/>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5215681" cy="6858000"/>
          </a:xfrm>
          <a:prstGeom prst="rect">
            <a:avLst/>
          </a:prstGeom>
        </p:spPr>
      </p:pic>
      <p:sp>
        <p:nvSpPr>
          <p:cNvPr id="12" name="Title 1"/>
          <p:cNvSpPr>
            <a:spLocks noGrp="1"/>
          </p:cNvSpPr>
          <p:nvPr>
            <p:ph type="title" hasCustomPrompt="1"/>
          </p:nvPr>
        </p:nvSpPr>
        <p:spPr>
          <a:xfrm>
            <a:off x="-89059" y="598488"/>
            <a:ext cx="5473859" cy="2084387"/>
          </a:xfrm>
        </p:spPr>
        <p:txBody>
          <a:bodyPr/>
          <a:lstStyle>
            <a:lvl1pPr algn="l">
              <a:defRPr sz="8800" cap="all" baseline="0">
                <a:solidFill>
                  <a:schemeClr val="bg1"/>
                </a:solidFill>
              </a:defRPr>
            </a:lvl1pPr>
          </a:lstStyle>
          <a:p>
            <a:r>
              <a:rPr lang="en-US" dirty="0"/>
              <a:t>CLICK TO EDIT</a:t>
            </a:r>
          </a:p>
        </p:txBody>
      </p:sp>
      <p:sp>
        <p:nvSpPr>
          <p:cNvPr id="2" name="Footer Placeholder 1"/>
          <p:cNvSpPr>
            <a:spLocks noGrp="1"/>
          </p:cNvSpPr>
          <p:nvPr>
            <p:ph type="ftr" sz="quarter" idx="10"/>
          </p:nvPr>
        </p:nvSpPr>
        <p:spPr/>
        <p:txBody>
          <a:bodyPr/>
          <a:lstStyle/>
          <a:p>
            <a:r>
              <a:rPr lang="en-US"/>
              <a:t>©2018 Alteryx, Inc.</a:t>
            </a:r>
            <a:endParaRPr lang="en-US" dirty="0"/>
          </a:p>
        </p:txBody>
      </p:sp>
      <p:sp>
        <p:nvSpPr>
          <p:cNvPr id="4" name="Slide Number Placeholder 3"/>
          <p:cNvSpPr>
            <a:spLocks noGrp="1"/>
          </p:cNvSpPr>
          <p:nvPr>
            <p:ph type="sldNum" sz="quarter" idx="11"/>
          </p:nvPr>
        </p:nvSpPr>
        <p:spPr/>
        <p:txBody>
          <a:bodyPr/>
          <a:lstStyle/>
          <a:p>
            <a:fld id="{D8F68526-9201-1A4E-883A-78DE8EE78F20}" type="slidenum">
              <a:rPr lang="en-US" smtClean="0"/>
              <a:pPr/>
              <a:t>‹#›</a:t>
            </a:fld>
            <a:endParaRPr lang="en-US" dirty="0"/>
          </a:p>
        </p:txBody>
      </p:sp>
      <p:sp>
        <p:nvSpPr>
          <p:cNvPr id="13" name="Content Placeholder 5"/>
          <p:cNvSpPr>
            <a:spLocks noGrp="1"/>
          </p:cNvSpPr>
          <p:nvPr>
            <p:ph sz="quarter" idx="4" hasCustomPrompt="1"/>
          </p:nvPr>
        </p:nvSpPr>
        <p:spPr>
          <a:xfrm>
            <a:off x="6563230" y="1935162"/>
            <a:ext cx="5387630" cy="3951288"/>
          </a:xfrm>
          <a:prstGeom prst="rect">
            <a:avLst/>
          </a:prstGeom>
        </p:spPr>
        <p:txBody>
          <a:bodyPr/>
          <a:lstStyle>
            <a:lvl1pPr marL="342900" indent="-342900">
              <a:buFont typeface="Arial" charset="0"/>
              <a:buChar char="•"/>
              <a:defRPr sz="2400" spc="0">
                <a:solidFill>
                  <a:schemeClr val="bg1"/>
                </a:solidFill>
                <a:latin typeface="Times"/>
                <a:cs typeface="Times"/>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dirty="0"/>
              <a:t>Click to edit bullets</a:t>
            </a:r>
          </a:p>
          <a:p>
            <a:pPr lvl="1"/>
            <a:r>
              <a:rPr lang="en-US" dirty="0"/>
              <a:t>Edit bullets</a:t>
            </a:r>
          </a:p>
          <a:p>
            <a:pPr lvl="2"/>
            <a:r>
              <a:rPr lang="en-US" dirty="0"/>
              <a:t>Third level</a:t>
            </a:r>
          </a:p>
          <a:p>
            <a:pPr lvl="3"/>
            <a:r>
              <a:rPr lang="en-US" dirty="0"/>
              <a:t>Fourth level</a:t>
            </a:r>
          </a:p>
          <a:p>
            <a:pPr lvl="4"/>
            <a:r>
              <a:rPr lang="en-US" dirty="0"/>
              <a:t>Fifth level</a:t>
            </a:r>
          </a:p>
        </p:txBody>
      </p:sp>
      <p:sp>
        <p:nvSpPr>
          <p:cNvPr id="14" name="Text Placeholder 6"/>
          <p:cNvSpPr>
            <a:spLocks noGrp="1"/>
          </p:cNvSpPr>
          <p:nvPr>
            <p:ph type="body" sz="quarter" idx="12" hasCustomPrompt="1"/>
          </p:nvPr>
        </p:nvSpPr>
        <p:spPr>
          <a:xfrm>
            <a:off x="6557963" y="1328740"/>
            <a:ext cx="5357812" cy="542925"/>
          </a:xfrm>
        </p:spPr>
        <p:txBody>
          <a:bodyPr/>
          <a:lstStyle>
            <a:lvl1pPr marL="0" indent="0">
              <a:buNone/>
              <a:defRPr cap="all" baseline="0">
                <a:solidFill>
                  <a:schemeClr val="accent4"/>
                </a:solidFill>
              </a:defRPr>
            </a:lvl1pPr>
          </a:lstStyle>
          <a:p>
            <a:pPr lvl="0"/>
            <a:r>
              <a:rPr lang="en-US" dirty="0"/>
              <a:t>EDIT THIS SUBTITLE</a:t>
            </a:r>
          </a:p>
        </p:txBody>
      </p:sp>
      <p:pic>
        <p:nvPicPr>
          <p:cNvPr id="10" name="Picture 9" descr="Logo.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82923" y="6172402"/>
            <a:ext cx="2031677" cy="536118"/>
          </a:xfrm>
          <a:prstGeom prst="rect">
            <a:avLst/>
          </a:prstGeom>
        </p:spPr>
      </p:pic>
    </p:spTree>
    <p:extLst>
      <p:ext uri="{BB962C8B-B14F-4D97-AF65-F5344CB8AC3E}">
        <p14:creationId xmlns:p14="http://schemas.microsoft.com/office/powerpoint/2010/main" val="120899740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11200" y="1765301"/>
            <a:ext cx="7099300" cy="711199"/>
          </a:xfrm>
        </p:spPr>
        <p:txBody>
          <a:bodyPr anchor="t">
            <a:noAutofit/>
          </a:bodyPr>
          <a:lstStyle>
            <a:lvl1pPr algn="l">
              <a:defRPr sz="4000" b="1" cap="all" baseline="0"/>
            </a:lvl1pPr>
          </a:lstStyle>
          <a:p>
            <a:r>
              <a:rPr lang="en-US" dirty="0"/>
              <a:t>CLICK TO EDIT TITLE</a:t>
            </a:r>
          </a:p>
        </p:txBody>
      </p:sp>
      <p:sp>
        <p:nvSpPr>
          <p:cNvPr id="3" name="Text Placeholder 2"/>
          <p:cNvSpPr>
            <a:spLocks noGrp="1"/>
          </p:cNvSpPr>
          <p:nvPr>
            <p:ph type="body" idx="1" hasCustomPrompt="1"/>
          </p:nvPr>
        </p:nvSpPr>
        <p:spPr>
          <a:xfrm>
            <a:off x="1818467" y="3416300"/>
            <a:ext cx="5029200" cy="1333500"/>
          </a:xfrm>
        </p:spPr>
        <p:txBody>
          <a:bodyPr anchor="t">
            <a:normAutofit/>
          </a:bodyPr>
          <a:lstStyle>
            <a:lvl1pPr marL="0" indent="0">
              <a:buNone/>
              <a:defRPr sz="1800" b="0" i="0" spc="0" baseline="0">
                <a:solidFill>
                  <a:schemeClr val="tx1"/>
                </a:solidFill>
                <a:latin typeface="Times"/>
                <a:cs typeface="Time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ro-RO" sz="1400" dirty="0">
                <a:solidFill>
                  <a:srgbClr val="0D0D0D"/>
                </a:solidFill>
                <a:latin typeface="Times"/>
                <a:cs typeface="Times"/>
              </a:rPr>
              <a:t>Edit </a:t>
            </a:r>
            <a:r>
              <a:rPr lang="ro-RO" sz="1400" dirty="0" err="1">
                <a:solidFill>
                  <a:srgbClr val="0D0D0D"/>
                </a:solidFill>
                <a:latin typeface="Times"/>
                <a:cs typeface="Times"/>
              </a:rPr>
              <a:t>this</a:t>
            </a:r>
            <a:r>
              <a:rPr lang="ro-RO" sz="1400" dirty="0">
                <a:solidFill>
                  <a:srgbClr val="0D0D0D"/>
                </a:solidFill>
                <a:latin typeface="Times"/>
                <a:cs typeface="Times"/>
              </a:rPr>
              <a:t> text </a:t>
            </a:r>
            <a:r>
              <a:rPr lang="ro-RO" sz="1400" dirty="0" err="1">
                <a:solidFill>
                  <a:srgbClr val="0D0D0D"/>
                </a:solidFill>
                <a:latin typeface="Times"/>
                <a:cs typeface="Times"/>
              </a:rPr>
              <a:t>here</a:t>
            </a:r>
            <a:endParaRPr lang="ro-RO" sz="1400" dirty="0">
              <a:solidFill>
                <a:srgbClr val="0D0D0D"/>
              </a:solidFill>
              <a:latin typeface="Times"/>
              <a:cs typeface="Times"/>
            </a:endParaRPr>
          </a:p>
        </p:txBody>
      </p:sp>
      <p:pic>
        <p:nvPicPr>
          <p:cNvPr id="7" name="Picture 6" descr="man.jpeg"/>
          <p:cNvPicPr>
            <a:picLocks noChangeAspect="1"/>
          </p:cNvPicPr>
          <p:nvPr userDrawn="1"/>
        </p:nvPicPr>
        <p:blipFill rotWithShape="1">
          <a:blip r:embed="rId2" cstate="email">
            <a:extLst>
              <a:ext uri="{28A0092B-C50C-407E-A947-70E740481C1C}">
                <a14:useLocalDpi xmlns:a14="http://schemas.microsoft.com/office/drawing/2010/main"/>
              </a:ext>
            </a:extLst>
          </a:blip>
          <a:srcRect l="-238"/>
          <a:stretch/>
        </p:blipFill>
        <p:spPr>
          <a:xfrm>
            <a:off x="8416925" y="0"/>
            <a:ext cx="3771900" cy="6875832"/>
          </a:xfrm>
          <a:prstGeom prst="rect">
            <a:avLst/>
          </a:prstGeom>
        </p:spPr>
      </p:pic>
      <p:sp>
        <p:nvSpPr>
          <p:cNvPr id="4" name="Footer Placeholder 3"/>
          <p:cNvSpPr>
            <a:spLocks noGrp="1"/>
          </p:cNvSpPr>
          <p:nvPr>
            <p:ph type="ftr" sz="quarter" idx="10"/>
          </p:nvPr>
        </p:nvSpPr>
        <p:spPr/>
        <p:txBody>
          <a:bodyPr/>
          <a:lstStyle/>
          <a:p>
            <a:r>
              <a:rPr lang="en-US"/>
              <a:t>©2018 Alteryx, Inc.</a:t>
            </a:r>
            <a:endParaRPr lang="en-US" dirty="0"/>
          </a:p>
        </p:txBody>
      </p:sp>
      <p:sp>
        <p:nvSpPr>
          <p:cNvPr id="5" name="Slide Number Placeholder 4"/>
          <p:cNvSpPr>
            <a:spLocks noGrp="1"/>
          </p:cNvSpPr>
          <p:nvPr>
            <p:ph type="sldNum" sz="quarter" idx="11"/>
          </p:nvPr>
        </p:nvSpPr>
        <p:spPr/>
        <p:txBody>
          <a:bodyPr/>
          <a:lstStyle/>
          <a:p>
            <a:fld id="{D8F68526-9201-1A4E-883A-78DE8EE78F20}" type="slidenum">
              <a:rPr lang="en-US" smtClean="0"/>
              <a:pPr/>
              <a:t>‹#›</a:t>
            </a:fld>
            <a:endParaRPr lang="en-US" dirty="0"/>
          </a:p>
        </p:txBody>
      </p:sp>
      <p:sp>
        <p:nvSpPr>
          <p:cNvPr id="9" name="Text Placeholder 8"/>
          <p:cNvSpPr>
            <a:spLocks noGrp="1"/>
          </p:cNvSpPr>
          <p:nvPr>
            <p:ph type="body" sz="quarter" idx="12" hasCustomPrompt="1"/>
          </p:nvPr>
        </p:nvSpPr>
        <p:spPr>
          <a:xfrm>
            <a:off x="1798843" y="2757949"/>
            <a:ext cx="4956175" cy="590550"/>
          </a:xfrm>
        </p:spPr>
        <p:txBody>
          <a:bodyPr/>
          <a:lstStyle>
            <a:lvl1pPr>
              <a:defRPr cap="all" baseline="0">
                <a:solidFill>
                  <a:schemeClr val="accent1"/>
                </a:solidFill>
              </a:defRPr>
            </a:lvl1pPr>
          </a:lstStyle>
          <a:p>
            <a:pPr lvl="0"/>
            <a:r>
              <a:rPr lang="en-US" dirty="0"/>
              <a:t>CLICK TO EDIT SUBTITLE</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reak Slide Hot Sauce">
    <p:spTree>
      <p:nvGrpSpPr>
        <p:cNvPr id="1" name=""/>
        <p:cNvGrpSpPr/>
        <p:nvPr/>
      </p:nvGrpSpPr>
      <p:grpSpPr>
        <a:xfrm>
          <a:off x="0" y="0"/>
          <a:ext cx="0" cy="0"/>
          <a:chOff x="0" y="0"/>
          <a:chExt cx="0" cy="0"/>
        </a:xfrm>
      </p:grpSpPr>
      <p:pic>
        <p:nvPicPr>
          <p:cNvPr id="7" name="Picture 6" descr="background.jpe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88825" cy="6858000"/>
          </a:xfrm>
          <a:prstGeom prst="rect">
            <a:avLst/>
          </a:prstGeom>
        </p:spPr>
      </p:pic>
      <p:pic>
        <p:nvPicPr>
          <p:cNvPr id="8" name="Picture 7" descr="icons.png"/>
          <p:cNvPicPr>
            <a:picLocks noChangeAspect="1"/>
          </p:cNvPicPr>
          <p:nvPr userDrawn="1"/>
        </p:nvPicPr>
        <p:blipFill>
          <a:blip r:embed="rId3" cstate="email">
            <a:alphaModFix amt="8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1786"/>
            <a:ext cx="12188825" cy="6856214"/>
          </a:xfrm>
          <a:prstGeom prst="rect">
            <a:avLst/>
          </a:prstGeom>
        </p:spPr>
      </p:pic>
      <p:sp>
        <p:nvSpPr>
          <p:cNvPr id="2" name="Title 1"/>
          <p:cNvSpPr>
            <a:spLocks noGrp="1"/>
          </p:cNvSpPr>
          <p:nvPr>
            <p:ph type="title" hasCustomPrompt="1"/>
          </p:nvPr>
        </p:nvSpPr>
        <p:spPr>
          <a:xfrm>
            <a:off x="-110363" y="2873376"/>
            <a:ext cx="8153559" cy="1668462"/>
          </a:xfrm>
        </p:spPr>
        <p:txBody>
          <a:bodyPr/>
          <a:lstStyle>
            <a:lvl1pPr algn="l">
              <a:defRPr sz="6000" cap="all" spc="600" baseline="0">
                <a:solidFill>
                  <a:srgbClr val="FFFFFF"/>
                </a:solidFill>
              </a:defRPr>
            </a:lvl1pPr>
          </a:lstStyle>
          <a:p>
            <a:r>
              <a:rPr lang="en-US" dirty="0"/>
              <a:t>CLICK TO EDIT BREAK SLIDE</a:t>
            </a:r>
          </a:p>
        </p:txBody>
      </p:sp>
      <p:sp>
        <p:nvSpPr>
          <p:cNvPr id="3" name="Footer Placeholder 2"/>
          <p:cNvSpPr>
            <a:spLocks noGrp="1"/>
          </p:cNvSpPr>
          <p:nvPr>
            <p:ph type="ftr" sz="quarter" idx="10"/>
          </p:nvPr>
        </p:nvSpPr>
        <p:spPr/>
        <p:txBody>
          <a:bodyPr/>
          <a:lstStyle/>
          <a:p>
            <a:r>
              <a:rPr lang="en-US"/>
              <a:t>©2018 Alteryx, Inc.</a:t>
            </a:r>
            <a:endParaRPr lang="en-US" dirty="0"/>
          </a:p>
        </p:txBody>
      </p:sp>
      <p:sp>
        <p:nvSpPr>
          <p:cNvPr id="4" name="Slide Number Placeholder 3"/>
          <p:cNvSpPr>
            <a:spLocks noGrp="1"/>
          </p:cNvSpPr>
          <p:nvPr>
            <p:ph type="sldNum" sz="quarter" idx="11"/>
          </p:nvPr>
        </p:nvSpPr>
        <p:spPr/>
        <p:txBody>
          <a:bodyPr/>
          <a:lstStyle/>
          <a:p>
            <a:fld id="{D8F68526-9201-1A4E-883A-78DE8EE78F20}" type="slidenum">
              <a:rPr lang="en-US" smtClean="0"/>
              <a:pPr/>
              <a:t>‹#›</a:t>
            </a:fld>
            <a:endParaRPr lang="en-US" dirty="0"/>
          </a:p>
        </p:txBody>
      </p:sp>
      <p:pic>
        <p:nvPicPr>
          <p:cNvPr id="9" name="Picture 8" descr="Logo.png"/>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482923" y="6172402"/>
            <a:ext cx="2031677" cy="536118"/>
          </a:xfrm>
          <a:prstGeom prst="rect">
            <a:avLst/>
          </a:prstGeom>
        </p:spPr>
      </p:pic>
    </p:spTree>
    <p:extLst>
      <p:ext uri="{BB962C8B-B14F-4D97-AF65-F5344CB8AC3E}">
        <p14:creationId xmlns:p14="http://schemas.microsoft.com/office/powerpoint/2010/main" val="238539338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reak Slide Blue Razz">
    <p:spTree>
      <p:nvGrpSpPr>
        <p:cNvPr id="1" name=""/>
        <p:cNvGrpSpPr/>
        <p:nvPr/>
      </p:nvGrpSpPr>
      <p:grpSpPr>
        <a:xfrm>
          <a:off x="0" y="0"/>
          <a:ext cx="0" cy="0"/>
          <a:chOff x="0" y="0"/>
          <a:chExt cx="0" cy="0"/>
        </a:xfrm>
      </p:grpSpPr>
      <p:pic>
        <p:nvPicPr>
          <p:cNvPr id="11" name="Picture 10" descr="gradient.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36114" y="0"/>
            <a:ext cx="12429714" cy="6858000"/>
          </a:xfrm>
          <a:prstGeom prst="rect">
            <a:avLst/>
          </a:prstGeom>
        </p:spPr>
      </p:pic>
      <p:pic>
        <p:nvPicPr>
          <p:cNvPr id="12" name="Picture 11" descr="icons.png"/>
          <p:cNvPicPr>
            <a:picLocks noChangeAspect="1"/>
          </p:cNvPicPr>
          <p:nvPr userDrawn="1"/>
        </p:nvPicPr>
        <p:blipFill>
          <a:blip r:embed="rId3" cstate="email">
            <a:alphaModFix amt="8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1786"/>
            <a:ext cx="12188825" cy="6856214"/>
          </a:xfrm>
          <a:prstGeom prst="rect">
            <a:avLst/>
          </a:prstGeom>
        </p:spPr>
      </p:pic>
      <p:sp>
        <p:nvSpPr>
          <p:cNvPr id="2" name="Title 1"/>
          <p:cNvSpPr>
            <a:spLocks noGrp="1"/>
          </p:cNvSpPr>
          <p:nvPr>
            <p:ph type="title" hasCustomPrompt="1"/>
          </p:nvPr>
        </p:nvSpPr>
        <p:spPr>
          <a:xfrm>
            <a:off x="-139859" y="2873376"/>
            <a:ext cx="8153559" cy="1668462"/>
          </a:xfrm>
        </p:spPr>
        <p:txBody>
          <a:bodyPr/>
          <a:lstStyle>
            <a:lvl1pPr algn="l">
              <a:defRPr sz="6000" cap="all" spc="600" baseline="0">
                <a:solidFill>
                  <a:srgbClr val="FFFFFF"/>
                </a:solidFill>
              </a:defRPr>
            </a:lvl1pPr>
          </a:lstStyle>
          <a:p>
            <a:r>
              <a:rPr lang="en-US" dirty="0"/>
              <a:t>CLICK TO EDIT BREAK SLIDE</a:t>
            </a:r>
          </a:p>
        </p:txBody>
      </p:sp>
      <p:sp>
        <p:nvSpPr>
          <p:cNvPr id="3" name="Footer Placeholder 2"/>
          <p:cNvSpPr>
            <a:spLocks noGrp="1"/>
          </p:cNvSpPr>
          <p:nvPr>
            <p:ph type="ftr" sz="quarter" idx="10"/>
          </p:nvPr>
        </p:nvSpPr>
        <p:spPr/>
        <p:txBody>
          <a:bodyPr/>
          <a:lstStyle/>
          <a:p>
            <a:r>
              <a:rPr lang="en-US"/>
              <a:t>©2018 Alteryx, Inc.</a:t>
            </a:r>
            <a:endParaRPr lang="en-US" dirty="0"/>
          </a:p>
        </p:txBody>
      </p:sp>
      <p:pic>
        <p:nvPicPr>
          <p:cNvPr id="7" name="Picture 6" descr="Logo.png"/>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482923" y="6172402"/>
            <a:ext cx="2031677" cy="536118"/>
          </a:xfrm>
          <a:prstGeom prst="rect">
            <a:avLst/>
          </a:prstGeom>
        </p:spPr>
      </p:pic>
      <p:sp>
        <p:nvSpPr>
          <p:cNvPr id="8" name="Slide Number Placeholder 2"/>
          <p:cNvSpPr>
            <a:spLocks noGrp="1"/>
          </p:cNvSpPr>
          <p:nvPr>
            <p:ph type="sldNum" sz="quarter" idx="11"/>
          </p:nvPr>
        </p:nvSpPr>
        <p:spPr>
          <a:xfrm>
            <a:off x="11479213" y="6299198"/>
            <a:ext cx="392114" cy="365125"/>
          </a:xfrm>
        </p:spPr>
        <p:txBody>
          <a:bodyPr/>
          <a:lstStyle/>
          <a:p>
            <a:fld id="{D8F68526-9201-1A4E-883A-78DE8EE78F20}" type="slidenum">
              <a:rPr lang="en-US" smtClean="0"/>
              <a:pPr/>
              <a:t>‹#›</a:t>
            </a:fld>
            <a:endParaRPr lang="en-US" dirty="0"/>
          </a:p>
        </p:txBody>
      </p:sp>
    </p:spTree>
    <p:extLst>
      <p:ext uri="{BB962C8B-B14F-4D97-AF65-F5344CB8AC3E}">
        <p14:creationId xmlns:p14="http://schemas.microsoft.com/office/powerpoint/2010/main" val="9763707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reak Slide Deep Space Blue">
    <p:spTree>
      <p:nvGrpSpPr>
        <p:cNvPr id="1" name=""/>
        <p:cNvGrpSpPr/>
        <p:nvPr/>
      </p:nvGrpSpPr>
      <p:grpSpPr>
        <a:xfrm>
          <a:off x="0" y="0"/>
          <a:ext cx="0" cy="0"/>
          <a:chOff x="0" y="0"/>
          <a:chExt cx="0" cy="0"/>
        </a:xfrm>
      </p:grpSpPr>
      <p:sp>
        <p:nvSpPr>
          <p:cNvPr id="7" name="Rectangle 6"/>
          <p:cNvSpPr/>
          <p:nvPr userDrawn="1"/>
        </p:nvSpPr>
        <p:spPr>
          <a:xfrm>
            <a:off x="-76790" y="0"/>
            <a:ext cx="12265615" cy="6858000"/>
          </a:xfrm>
          <a:prstGeom prst="rect">
            <a:avLst/>
          </a:prstGeom>
          <a:solidFill>
            <a:srgbClr val="0B18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descr="icons.png"/>
          <p:cNvPicPr>
            <a:picLocks noChangeAspect="1"/>
          </p:cNvPicPr>
          <p:nvPr userDrawn="1"/>
        </p:nvPicPr>
        <p:blipFill>
          <a:blip r:embed="rId2" cstate="email">
            <a:alphaModFix amt="20000"/>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tretch>
            <a:fillRect/>
          </a:stretch>
        </p:blipFill>
        <p:spPr>
          <a:xfrm>
            <a:off x="-38690" y="1786"/>
            <a:ext cx="12188825" cy="6856214"/>
          </a:xfrm>
          <a:prstGeom prst="rect">
            <a:avLst/>
          </a:prstGeom>
        </p:spPr>
      </p:pic>
      <p:sp>
        <p:nvSpPr>
          <p:cNvPr id="11" name="Title 1"/>
          <p:cNvSpPr>
            <a:spLocks noGrp="1"/>
          </p:cNvSpPr>
          <p:nvPr>
            <p:ph type="title" hasCustomPrompt="1"/>
          </p:nvPr>
        </p:nvSpPr>
        <p:spPr>
          <a:xfrm>
            <a:off x="-139859" y="2873376"/>
            <a:ext cx="8153559" cy="1668462"/>
          </a:xfrm>
        </p:spPr>
        <p:txBody>
          <a:bodyPr/>
          <a:lstStyle>
            <a:lvl1pPr algn="l">
              <a:defRPr sz="6000" cap="all" spc="600" baseline="0">
                <a:solidFill>
                  <a:srgbClr val="FFFFFF"/>
                </a:solidFill>
              </a:defRPr>
            </a:lvl1pPr>
          </a:lstStyle>
          <a:p>
            <a:r>
              <a:rPr lang="en-US" dirty="0"/>
              <a:t>CLICK TO EDIT BREAK SLIDE</a:t>
            </a:r>
          </a:p>
        </p:txBody>
      </p:sp>
      <p:sp>
        <p:nvSpPr>
          <p:cNvPr id="2" name="Footer Placeholder 1"/>
          <p:cNvSpPr>
            <a:spLocks noGrp="1"/>
          </p:cNvSpPr>
          <p:nvPr>
            <p:ph type="ftr" sz="quarter" idx="10"/>
          </p:nvPr>
        </p:nvSpPr>
        <p:spPr/>
        <p:txBody>
          <a:bodyPr/>
          <a:lstStyle/>
          <a:p>
            <a:r>
              <a:rPr lang="en-US"/>
              <a:t>©2018 Alteryx, Inc.</a:t>
            </a:r>
            <a:endParaRPr lang="en-US" dirty="0"/>
          </a:p>
        </p:txBody>
      </p:sp>
      <p:sp>
        <p:nvSpPr>
          <p:cNvPr id="3" name="Slide Number Placeholder 2"/>
          <p:cNvSpPr>
            <a:spLocks noGrp="1"/>
          </p:cNvSpPr>
          <p:nvPr>
            <p:ph type="sldNum" sz="quarter" idx="11"/>
          </p:nvPr>
        </p:nvSpPr>
        <p:spPr/>
        <p:txBody>
          <a:bodyPr/>
          <a:lstStyle/>
          <a:p>
            <a:fld id="{D8F68526-9201-1A4E-883A-78DE8EE78F20}" type="slidenum">
              <a:rPr lang="en-US" smtClean="0"/>
              <a:pPr/>
              <a:t>‹#›</a:t>
            </a:fld>
            <a:endParaRPr lang="en-US" dirty="0"/>
          </a:p>
        </p:txBody>
      </p:sp>
      <p:pic>
        <p:nvPicPr>
          <p:cNvPr id="9" name="Picture 8" descr="Logo.png"/>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482923" y="6172402"/>
            <a:ext cx="2031677" cy="536118"/>
          </a:xfrm>
          <a:prstGeom prst="rect">
            <a:avLst/>
          </a:prstGeom>
        </p:spPr>
      </p:pic>
    </p:spTree>
    <p:extLst>
      <p:ext uri="{BB962C8B-B14F-4D97-AF65-F5344CB8AC3E}">
        <p14:creationId xmlns:p14="http://schemas.microsoft.com/office/powerpoint/2010/main" val="196482841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ank Blue">
    <p:spTree>
      <p:nvGrpSpPr>
        <p:cNvPr id="1" name=""/>
        <p:cNvGrpSpPr/>
        <p:nvPr/>
      </p:nvGrpSpPr>
      <p:grpSpPr>
        <a:xfrm>
          <a:off x="0" y="0"/>
          <a:ext cx="0" cy="0"/>
          <a:chOff x="0" y="0"/>
          <a:chExt cx="0" cy="0"/>
        </a:xfrm>
      </p:grpSpPr>
      <p:sp>
        <p:nvSpPr>
          <p:cNvPr id="12" name="Rectangle 11"/>
          <p:cNvSpPr/>
          <p:nvPr userDrawn="1"/>
        </p:nvSpPr>
        <p:spPr>
          <a:xfrm>
            <a:off x="-76790" y="0"/>
            <a:ext cx="12265615" cy="6858000"/>
          </a:xfrm>
          <a:prstGeom prst="rect">
            <a:avLst/>
          </a:prstGeom>
          <a:solidFill>
            <a:srgbClr val="0B18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Footer Placeholder 3"/>
          <p:cNvSpPr>
            <a:spLocks noGrp="1"/>
          </p:cNvSpPr>
          <p:nvPr>
            <p:ph type="ftr" sz="quarter" idx="10"/>
          </p:nvPr>
        </p:nvSpPr>
        <p:spPr/>
        <p:txBody>
          <a:bodyPr/>
          <a:lstStyle/>
          <a:p>
            <a:r>
              <a:rPr lang="en-US" dirty="0"/>
              <a:t>©2018 Alteryx, Inc.</a:t>
            </a:r>
          </a:p>
        </p:txBody>
      </p:sp>
      <p:sp>
        <p:nvSpPr>
          <p:cNvPr id="6" name="Slide Number Placeholder 5"/>
          <p:cNvSpPr>
            <a:spLocks noGrp="1"/>
          </p:cNvSpPr>
          <p:nvPr>
            <p:ph type="sldNum" sz="quarter" idx="11"/>
          </p:nvPr>
        </p:nvSpPr>
        <p:spPr/>
        <p:txBody>
          <a:bodyPr/>
          <a:lstStyle/>
          <a:p>
            <a:fld id="{D8F68526-9201-1A4E-883A-78DE8EE78F20}" type="slidenum">
              <a:rPr lang="en-US" smtClean="0"/>
              <a:pPr/>
              <a:t>‹#›</a:t>
            </a:fld>
            <a:endParaRPr lang="en-US" dirty="0"/>
          </a:p>
        </p:txBody>
      </p:sp>
      <p:pic>
        <p:nvPicPr>
          <p:cNvPr id="8" name="Picture 7" descr="Logo.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82923" y="6172402"/>
            <a:ext cx="2031677" cy="536118"/>
          </a:xfrm>
          <a:prstGeom prst="rect">
            <a:avLst/>
          </a:prstGeom>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lank Blue Razz Gradient">
    <p:spTree>
      <p:nvGrpSpPr>
        <p:cNvPr id="1" name=""/>
        <p:cNvGrpSpPr/>
        <p:nvPr/>
      </p:nvGrpSpPr>
      <p:grpSpPr>
        <a:xfrm>
          <a:off x="0" y="0"/>
          <a:ext cx="0" cy="0"/>
          <a:chOff x="0" y="0"/>
          <a:chExt cx="0" cy="0"/>
        </a:xfrm>
      </p:grpSpPr>
      <p:pic>
        <p:nvPicPr>
          <p:cNvPr id="8" name="Picture 7" descr="gradient.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034" y="0"/>
            <a:ext cx="12188825" cy="6858000"/>
          </a:xfrm>
          <a:prstGeom prst="rect">
            <a:avLst/>
          </a:prstGeom>
        </p:spPr>
      </p:pic>
      <p:sp>
        <p:nvSpPr>
          <p:cNvPr id="2" name="Footer Placeholder 1"/>
          <p:cNvSpPr>
            <a:spLocks noGrp="1"/>
          </p:cNvSpPr>
          <p:nvPr>
            <p:ph type="ftr" sz="quarter" idx="11"/>
          </p:nvPr>
        </p:nvSpPr>
        <p:spPr/>
        <p:txBody>
          <a:bodyPr/>
          <a:lstStyle/>
          <a:p>
            <a:r>
              <a:rPr lang="en-US"/>
              <a:t>©2018 Alteryx, Inc.</a:t>
            </a:r>
            <a:endParaRPr lang="en-US" dirty="0"/>
          </a:p>
        </p:txBody>
      </p:sp>
      <p:sp>
        <p:nvSpPr>
          <p:cNvPr id="3" name="Slide Number Placeholder 2"/>
          <p:cNvSpPr>
            <a:spLocks noGrp="1"/>
          </p:cNvSpPr>
          <p:nvPr>
            <p:ph type="sldNum" sz="quarter" idx="12"/>
          </p:nvPr>
        </p:nvSpPr>
        <p:spPr/>
        <p:txBody>
          <a:bodyPr/>
          <a:lstStyle/>
          <a:p>
            <a:fld id="{D8F68526-9201-1A4E-883A-78DE8EE78F20}" type="slidenum">
              <a:rPr lang="en-US" smtClean="0"/>
              <a:pPr/>
              <a:t>‹#›</a:t>
            </a:fld>
            <a:endParaRPr lang="en-US" dirty="0"/>
          </a:p>
        </p:txBody>
      </p:sp>
      <p:pic>
        <p:nvPicPr>
          <p:cNvPr id="7" name="Picture 6" descr="Logo.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82923" y="6172402"/>
            <a:ext cx="2031677" cy="536118"/>
          </a:xfrm>
          <a:prstGeom prst="rect">
            <a:avLst/>
          </a:prstGeom>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Blank White Connector Line">
    <p:spTree>
      <p:nvGrpSpPr>
        <p:cNvPr id="1" name=""/>
        <p:cNvGrpSpPr/>
        <p:nvPr/>
      </p:nvGrpSpPr>
      <p:grpSpPr>
        <a:xfrm>
          <a:off x="0" y="0"/>
          <a:ext cx="0" cy="0"/>
          <a:chOff x="0" y="0"/>
          <a:chExt cx="0" cy="0"/>
        </a:xfrm>
      </p:grpSpPr>
      <p:sp>
        <p:nvSpPr>
          <p:cNvPr id="6" name="TextBox 5"/>
          <p:cNvSpPr txBox="1"/>
          <p:nvPr userDrawn="1"/>
        </p:nvSpPr>
        <p:spPr>
          <a:xfrm>
            <a:off x="3924300" y="1181100"/>
            <a:ext cx="184666" cy="369332"/>
          </a:xfrm>
          <a:prstGeom prst="rect">
            <a:avLst/>
          </a:prstGeom>
          <a:noFill/>
        </p:spPr>
        <p:txBody>
          <a:bodyPr wrap="none" rtlCol="0">
            <a:spAutoFit/>
          </a:bodyPr>
          <a:lstStyle/>
          <a:p>
            <a:endParaRPr lang="en-US" dirty="0"/>
          </a:p>
        </p:txBody>
      </p:sp>
      <p:sp>
        <p:nvSpPr>
          <p:cNvPr id="3" name="Footer Placeholder 2"/>
          <p:cNvSpPr>
            <a:spLocks noGrp="1"/>
          </p:cNvSpPr>
          <p:nvPr>
            <p:ph type="ftr" sz="quarter" idx="10"/>
          </p:nvPr>
        </p:nvSpPr>
        <p:spPr/>
        <p:txBody>
          <a:bodyPr/>
          <a:lstStyle/>
          <a:p>
            <a:r>
              <a:rPr lang="en-US"/>
              <a:t>©2018 Alteryx, Inc.</a:t>
            </a:r>
            <a:endParaRPr lang="en-US" dirty="0"/>
          </a:p>
        </p:txBody>
      </p:sp>
      <p:sp>
        <p:nvSpPr>
          <p:cNvPr id="4" name="Slide Number Placeholder 3"/>
          <p:cNvSpPr>
            <a:spLocks noGrp="1"/>
          </p:cNvSpPr>
          <p:nvPr>
            <p:ph type="sldNum" sz="quarter" idx="11"/>
          </p:nvPr>
        </p:nvSpPr>
        <p:spPr/>
        <p:txBody>
          <a:bodyPr/>
          <a:lstStyle/>
          <a:p>
            <a:fld id="{D8F68526-9201-1A4E-883A-78DE8EE78F20}" type="slidenum">
              <a:rPr lang="en-US" smtClean="0"/>
              <a:pPr/>
              <a:t>‹#›</a:t>
            </a:fld>
            <a:endParaRPr lang="en-US" dirty="0"/>
          </a:p>
        </p:txBody>
      </p:sp>
      <p:pic>
        <p:nvPicPr>
          <p:cNvPr id="11" name="Picture 10" descr="Icon2.png"/>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790186" y="0"/>
            <a:ext cx="4398640" cy="654086"/>
          </a:xfrm>
          <a:prstGeom prst="rect">
            <a:avLst/>
          </a:prstGeom>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lank white">
    <p:spTree>
      <p:nvGrpSpPr>
        <p:cNvPr id="1" name=""/>
        <p:cNvGrpSpPr/>
        <p:nvPr/>
      </p:nvGrpSpPr>
      <p:grpSpPr>
        <a:xfrm>
          <a:off x="0" y="0"/>
          <a:ext cx="0" cy="0"/>
          <a:chOff x="0" y="0"/>
          <a:chExt cx="0" cy="0"/>
        </a:xfrm>
      </p:grpSpPr>
      <p:sp>
        <p:nvSpPr>
          <p:cNvPr id="6" name="Footer Placeholder 5"/>
          <p:cNvSpPr>
            <a:spLocks noGrp="1"/>
          </p:cNvSpPr>
          <p:nvPr>
            <p:ph type="ftr" sz="quarter" idx="10"/>
          </p:nvPr>
        </p:nvSpPr>
        <p:spPr/>
        <p:txBody>
          <a:bodyPr/>
          <a:lstStyle/>
          <a:p>
            <a:r>
              <a:rPr lang="en-US"/>
              <a:t>©2018 Alteryx, Inc.</a:t>
            </a:r>
            <a:endParaRPr lang="en-US" dirty="0"/>
          </a:p>
        </p:txBody>
      </p:sp>
      <p:sp>
        <p:nvSpPr>
          <p:cNvPr id="5" name="Slide Number Placeholder 4"/>
          <p:cNvSpPr>
            <a:spLocks noGrp="1"/>
          </p:cNvSpPr>
          <p:nvPr>
            <p:ph type="sldNum" sz="quarter" idx="11"/>
          </p:nvPr>
        </p:nvSpPr>
        <p:spPr/>
        <p:txBody>
          <a:bodyPr/>
          <a:lstStyle/>
          <a:p>
            <a:fld id="{D8F68526-9201-1A4E-883A-78DE8EE78F20}" type="slidenum">
              <a:rPr lang="en-US" smtClean="0"/>
              <a:pPr/>
              <a:t>‹#›</a:t>
            </a:fld>
            <a:endParaRPr lang="en-US" dirty="0"/>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_Blank white">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114300" y="1334532"/>
            <a:ext cx="9321959" cy="1143000"/>
          </a:xfrm>
        </p:spPr>
        <p:txBody>
          <a:bodyPr>
            <a:normAutofit/>
          </a:bodyPr>
          <a:lstStyle>
            <a:lvl1pPr algn="l">
              <a:defRPr sz="4000" cap="all" baseline="0"/>
            </a:lvl1pPr>
          </a:lstStyle>
          <a:p>
            <a:r>
              <a:rPr lang="en-US" dirty="0"/>
              <a:t>SAMPLE CONTENT SLIDE, WITH BULLETS</a:t>
            </a:r>
          </a:p>
        </p:txBody>
      </p:sp>
      <p:sp>
        <p:nvSpPr>
          <p:cNvPr id="7" name="Content Placeholder 4"/>
          <p:cNvSpPr>
            <a:spLocks noGrp="1"/>
          </p:cNvSpPr>
          <p:nvPr>
            <p:ph idx="1" hasCustomPrompt="1"/>
          </p:nvPr>
        </p:nvSpPr>
        <p:spPr>
          <a:xfrm>
            <a:off x="776288" y="2717800"/>
            <a:ext cx="11069764" cy="3048000"/>
          </a:xfrm>
        </p:spPr>
        <p:txBody>
          <a:bodyPr>
            <a:normAutofit/>
          </a:bodyPr>
          <a:lstStyle>
            <a:lvl1pPr marL="285750" indent="-285750">
              <a:buFont typeface="Arial"/>
              <a:buChar char="•"/>
              <a:defRPr sz="2000" spc="0">
                <a:latin typeface="Times"/>
                <a:cs typeface="Times"/>
              </a:defRPr>
            </a:lvl1pPr>
          </a:lstStyle>
          <a:p>
            <a:pPr marL="147637" indent="0">
              <a:buNone/>
            </a:pPr>
            <a:r>
              <a:rPr lang="en-US" dirty="0" err="1"/>
              <a:t>Porionecest</a:t>
            </a:r>
            <a:r>
              <a:rPr lang="en-US" dirty="0"/>
              <a:t> </a:t>
            </a:r>
            <a:r>
              <a:rPr lang="en-US" dirty="0" err="1"/>
              <a:t>parunt</a:t>
            </a:r>
            <a:r>
              <a:rPr lang="en-US" dirty="0"/>
              <a:t> od </a:t>
            </a:r>
            <a:r>
              <a:rPr lang="en-US" dirty="0" err="1"/>
              <a:t>molorectore</a:t>
            </a:r>
            <a:r>
              <a:rPr lang="en-US" dirty="0"/>
              <a:t> </a:t>
            </a:r>
            <a:r>
              <a:rPr lang="en-US" dirty="0" err="1"/>
              <a:t>volorum</a:t>
            </a:r>
            <a:r>
              <a:rPr lang="en-US" dirty="0"/>
              <a:t> rem </a:t>
            </a:r>
            <a:r>
              <a:rPr lang="en-US" dirty="0" err="1"/>
              <a:t>il</a:t>
            </a:r>
            <a:r>
              <a:rPr lang="en-US" dirty="0"/>
              <a:t> mi, </a:t>
            </a:r>
            <a:r>
              <a:rPr lang="en-US" dirty="0" err="1"/>
              <a:t>cumquid</a:t>
            </a:r>
            <a:r>
              <a:rPr lang="en-US" dirty="0"/>
              <a:t> quo </a:t>
            </a:r>
            <a:r>
              <a:rPr lang="en-US" dirty="0" err="1"/>
              <a:t>cusam</a:t>
            </a:r>
            <a:r>
              <a:rPr lang="en-US" dirty="0"/>
              <a:t> </a:t>
            </a:r>
            <a:r>
              <a:rPr lang="en-US" dirty="0" err="1"/>
              <a:t>acescipsaped</a:t>
            </a:r>
            <a:r>
              <a:rPr lang="en-US" dirty="0"/>
              <a:t> </a:t>
            </a:r>
            <a:r>
              <a:rPr lang="en-US" dirty="0" err="1"/>
              <a:t>quiducident</a:t>
            </a:r>
            <a:r>
              <a:rPr lang="en-US" dirty="0"/>
              <a:t> </a:t>
            </a:r>
            <a:r>
              <a:rPr lang="en-US" dirty="0" err="1"/>
              <a:t>eturio</a:t>
            </a:r>
            <a:r>
              <a:rPr lang="en-US" dirty="0"/>
              <a:t>. </a:t>
            </a:r>
            <a:r>
              <a:rPr lang="en-US" dirty="0" err="1"/>
              <a:t>Ut</a:t>
            </a:r>
            <a:r>
              <a:rPr lang="en-US" dirty="0"/>
              <a:t> </a:t>
            </a:r>
            <a:r>
              <a:rPr lang="en-US" dirty="0" err="1"/>
              <a:t>provit</a:t>
            </a:r>
            <a:r>
              <a:rPr lang="en-US" dirty="0"/>
              <a:t> </a:t>
            </a:r>
            <a:r>
              <a:rPr lang="en-US" dirty="0" err="1"/>
              <a:t>asintem</a:t>
            </a:r>
            <a:r>
              <a:rPr lang="en-US" dirty="0"/>
              <a:t> </a:t>
            </a:r>
            <a:r>
              <a:rPr lang="en-US" dirty="0" err="1"/>
              <a:t>porior</a:t>
            </a:r>
            <a:r>
              <a:rPr lang="en-US" dirty="0"/>
              <a:t> </a:t>
            </a:r>
            <a:r>
              <a:rPr lang="en-US" dirty="0" err="1"/>
              <a:t>sequi</a:t>
            </a:r>
            <a:r>
              <a:rPr lang="en-US" dirty="0"/>
              <a:t> </a:t>
            </a:r>
            <a:r>
              <a:rPr lang="en-US" dirty="0" err="1"/>
              <a:t>reperib</a:t>
            </a:r>
            <a:r>
              <a:rPr lang="en-US" dirty="0"/>
              <a:t> </a:t>
            </a:r>
            <a:r>
              <a:rPr lang="en-US" dirty="0" err="1"/>
              <a:t>uscimi</a:t>
            </a:r>
            <a:r>
              <a:rPr lang="en-US" dirty="0"/>
              <a:t>, </a:t>
            </a:r>
            <a:r>
              <a:rPr lang="en-US" dirty="0" err="1"/>
              <a:t>volenda</a:t>
            </a:r>
            <a:r>
              <a:rPr lang="en-US" dirty="0"/>
              <a:t> </a:t>
            </a:r>
            <a:r>
              <a:rPr lang="en-US" dirty="0" err="1"/>
              <a:t>verion</a:t>
            </a:r>
            <a:r>
              <a:rPr lang="en-US" dirty="0"/>
              <a:t> </a:t>
            </a:r>
            <a:r>
              <a:rPr lang="en-US" dirty="0" err="1"/>
              <a:t>etur</a:t>
            </a:r>
            <a:r>
              <a:rPr lang="en-US" dirty="0"/>
              <a:t> sin </a:t>
            </a:r>
            <a:r>
              <a:rPr lang="en-US" dirty="0" err="1"/>
              <a:t>perepr</a:t>
            </a:r>
            <a:r>
              <a:rPr lang="en-US" dirty="0"/>
              <a:t>: </a:t>
            </a:r>
          </a:p>
          <a:p>
            <a:pPr>
              <a:spcBef>
                <a:spcPts val="1800"/>
              </a:spcBef>
            </a:pPr>
            <a:r>
              <a:rPr lang="en-US" dirty="0" err="1"/>
              <a:t>Fel</a:t>
            </a:r>
            <a:r>
              <a:rPr lang="en-US" dirty="0"/>
              <a:t> </a:t>
            </a:r>
            <a:r>
              <a:rPr lang="en-US" dirty="0" err="1"/>
              <a:t>Omnim</a:t>
            </a:r>
            <a:r>
              <a:rPr lang="en-US" dirty="0"/>
              <a:t> </a:t>
            </a:r>
            <a:r>
              <a:rPr lang="en-US" dirty="0" err="1"/>
              <a:t>etur</a:t>
            </a:r>
            <a:r>
              <a:rPr lang="en-US" dirty="0"/>
              <a:t> </a:t>
            </a:r>
            <a:r>
              <a:rPr lang="en-US" dirty="0" err="1"/>
              <a:t>minvendicae</a:t>
            </a:r>
            <a:r>
              <a:rPr lang="en-US" dirty="0"/>
              <a:t> plicae </a:t>
            </a:r>
            <a:r>
              <a:rPr lang="en-US" dirty="0" err="1"/>
              <a:t>volore</a:t>
            </a:r>
            <a:r>
              <a:rPr lang="en-US" dirty="0"/>
              <a:t> od quae </a:t>
            </a:r>
            <a:br>
              <a:rPr lang="en-US" dirty="0"/>
            </a:br>
            <a:r>
              <a:rPr lang="en-US" dirty="0" err="1"/>
              <a:t>parcimo</a:t>
            </a:r>
            <a:r>
              <a:rPr lang="en-US" dirty="0"/>
              <a:t> </a:t>
            </a:r>
            <a:r>
              <a:rPr lang="en-US" dirty="0" err="1"/>
              <a:t>lorerferchil</a:t>
            </a:r>
            <a:r>
              <a:rPr lang="en-US" dirty="0"/>
              <a:t> </a:t>
            </a:r>
            <a:r>
              <a:rPr lang="en-US" dirty="0" err="1"/>
              <a:t>ipsa</a:t>
            </a:r>
            <a:r>
              <a:rPr lang="en-US" dirty="0"/>
              <a:t> </a:t>
            </a:r>
            <a:r>
              <a:rPr lang="en-US" dirty="0" err="1"/>
              <a:t>excea</a:t>
            </a:r>
            <a:r>
              <a:rPr lang="en-US" dirty="0"/>
              <a:t> </a:t>
            </a:r>
            <a:r>
              <a:rPr lang="en-US" dirty="0" err="1"/>
              <a:t>comnimus</a:t>
            </a:r>
            <a:r>
              <a:rPr lang="en-US" dirty="0"/>
              <a:t> </a:t>
            </a:r>
          </a:p>
          <a:p>
            <a:r>
              <a:rPr lang="en-US" dirty="0"/>
              <a:t>De in </a:t>
            </a:r>
            <a:r>
              <a:rPr lang="en-US" dirty="0" err="1"/>
              <a:t>consequ</a:t>
            </a:r>
            <a:r>
              <a:rPr lang="en-US" dirty="0"/>
              <a:t> </a:t>
            </a:r>
            <a:r>
              <a:rPr lang="en-US" dirty="0" err="1"/>
              <a:t>amuscilles</a:t>
            </a:r>
            <a:r>
              <a:rPr lang="en-US" dirty="0"/>
              <a:t> </a:t>
            </a:r>
            <a:r>
              <a:rPr lang="en-US" dirty="0" err="1"/>
              <a:t>magnisc</a:t>
            </a:r>
            <a:r>
              <a:rPr lang="en-US" dirty="0"/>
              <a:t> </a:t>
            </a:r>
            <a:r>
              <a:rPr lang="en-US" dirty="0" err="1"/>
              <a:t>ilissedi</a:t>
            </a:r>
            <a:r>
              <a:rPr lang="en-US" dirty="0"/>
              <a:t> </a:t>
            </a:r>
            <a:r>
              <a:rPr lang="en-US" dirty="0" err="1"/>
              <a:t>omnimo</a:t>
            </a:r>
            <a:r>
              <a:rPr lang="en-US" dirty="0"/>
              <a:t> to </a:t>
            </a:r>
            <a:r>
              <a:rPr lang="en-US" dirty="0" err="1"/>
              <a:t>eume</a:t>
            </a:r>
            <a:r>
              <a:rPr lang="en-US" dirty="0"/>
              <a:t> </a:t>
            </a:r>
            <a:r>
              <a:rPr lang="en-US" dirty="0" err="1"/>
              <a:t>secto</a:t>
            </a:r>
            <a:r>
              <a:rPr lang="en-US" dirty="0"/>
              <a:t> blab </a:t>
            </a:r>
            <a:r>
              <a:rPr lang="en-US" dirty="0" err="1"/>
              <a:t>ipsam</a:t>
            </a:r>
            <a:r>
              <a:rPr lang="en-US" dirty="0"/>
              <a:t> </a:t>
            </a:r>
            <a:br>
              <a:rPr lang="en-US" dirty="0"/>
            </a:br>
            <a:r>
              <a:rPr lang="en-US" dirty="0"/>
              <a:t>re </a:t>
            </a:r>
            <a:r>
              <a:rPr lang="en-US" dirty="0" err="1"/>
              <a:t>nonseque</a:t>
            </a:r>
            <a:r>
              <a:rPr lang="en-US" dirty="0"/>
              <a:t> </a:t>
            </a:r>
            <a:r>
              <a:rPr lang="en-US" dirty="0" err="1"/>
              <a:t>nobit</a:t>
            </a:r>
            <a:r>
              <a:rPr lang="en-US" dirty="0"/>
              <a:t>, </a:t>
            </a:r>
            <a:r>
              <a:rPr lang="en-US" dirty="0" err="1"/>
              <a:t>vercia</a:t>
            </a:r>
            <a:r>
              <a:rPr lang="en-US" dirty="0"/>
              <a:t> </a:t>
            </a:r>
            <a:r>
              <a:rPr lang="en-US" dirty="0" err="1"/>
              <a:t>veni</a:t>
            </a:r>
            <a:r>
              <a:rPr lang="en-US" dirty="0"/>
              <a:t> </a:t>
            </a:r>
            <a:r>
              <a:rPr lang="en-US" dirty="0" err="1"/>
              <a:t>ium</a:t>
            </a:r>
            <a:r>
              <a:rPr lang="en-US" dirty="0"/>
              <a:t> </a:t>
            </a:r>
            <a:r>
              <a:rPr lang="en-US" dirty="0" err="1"/>
              <a:t>fuga</a:t>
            </a:r>
            <a:r>
              <a:rPr lang="en-US" dirty="0"/>
              <a:t> </a:t>
            </a:r>
          </a:p>
          <a:p>
            <a:r>
              <a:rPr lang="fr-FR" dirty="0" err="1"/>
              <a:t>Occum</a:t>
            </a:r>
            <a:r>
              <a:rPr lang="fr-FR" dirty="0"/>
              <a:t> et </a:t>
            </a:r>
            <a:r>
              <a:rPr lang="fr-FR" dirty="0" err="1"/>
              <a:t>occupta</a:t>
            </a:r>
            <a:r>
              <a:rPr lang="fr-FR" dirty="0"/>
              <a:t> </a:t>
            </a:r>
            <a:r>
              <a:rPr lang="fr-FR" dirty="0" err="1"/>
              <a:t>sunt</a:t>
            </a:r>
            <a:r>
              <a:rPr lang="fr-FR" dirty="0"/>
              <a:t> </a:t>
            </a:r>
            <a:r>
              <a:rPr lang="fr-FR" dirty="0" err="1"/>
              <a:t>haribus</a:t>
            </a:r>
            <a:r>
              <a:rPr lang="fr-FR" dirty="0"/>
              <a:t> id qui net et ma plant </a:t>
            </a:r>
            <a:r>
              <a:rPr lang="fr-FR" dirty="0" err="1"/>
              <a:t>exerio</a:t>
            </a:r>
            <a:endParaRPr lang="fr-FR" dirty="0"/>
          </a:p>
          <a:p>
            <a:endParaRPr lang="en-US" dirty="0"/>
          </a:p>
        </p:txBody>
      </p:sp>
      <p:pic>
        <p:nvPicPr>
          <p:cNvPr id="2" name="Picture 1" descr="Icon2.png"/>
          <p:cNvPicPr>
            <a:picLocks noChangeAspect="1"/>
          </p:cNvPicPr>
          <p:nvPr userDrawn="1"/>
        </p:nvPicPr>
        <p:blipFill rotWithShape="1">
          <a:blip r:embed="rId2" cstate="email">
            <a:extLst>
              <a:ext uri="{28A0092B-C50C-407E-A947-70E740481C1C}">
                <a14:useLocalDpi xmlns:a14="http://schemas.microsoft.com/office/drawing/2010/main"/>
              </a:ext>
            </a:extLst>
          </a:blip>
          <a:srcRect t="40607" r="39402"/>
          <a:stretch/>
        </p:blipFill>
        <p:spPr>
          <a:xfrm>
            <a:off x="6667499" y="-63500"/>
            <a:ext cx="5572125" cy="930209"/>
          </a:xfrm>
          <a:prstGeom prst="rect">
            <a:avLst/>
          </a:prstGeom>
        </p:spPr>
      </p:pic>
      <p:sp>
        <p:nvSpPr>
          <p:cNvPr id="8" name="Picture Placeholder 4"/>
          <p:cNvSpPr>
            <a:spLocks noGrp="1"/>
          </p:cNvSpPr>
          <p:nvPr>
            <p:ph type="pic" sz="quarter" idx="14" hasCustomPrompt="1"/>
          </p:nvPr>
        </p:nvSpPr>
        <p:spPr>
          <a:xfrm>
            <a:off x="228600" y="6013691"/>
            <a:ext cx="2095500" cy="651416"/>
          </a:xfrm>
        </p:spPr>
        <p:txBody>
          <a:bodyPr anchor="ctr">
            <a:normAutofit/>
          </a:bodyPr>
          <a:lstStyle>
            <a:lvl1pPr algn="ctr">
              <a:defRPr sz="1100"/>
            </a:lvl1pPr>
          </a:lstStyle>
          <a:p>
            <a:r>
              <a:rPr lang="en-US" dirty="0"/>
              <a:t>Click to add logo</a:t>
            </a:r>
          </a:p>
        </p:txBody>
      </p:sp>
    </p:spTree>
    <p:extLst>
      <p:ext uri="{BB962C8B-B14F-4D97-AF65-F5344CB8AC3E}">
        <p14:creationId xmlns:p14="http://schemas.microsoft.com/office/powerpoint/2010/main" val="237846424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image" Target="../media/image1.png"/><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441" y="274638"/>
            <a:ext cx="10969943" cy="1143000"/>
          </a:xfrm>
          <a:prstGeom prst="rect">
            <a:avLst/>
          </a:prstGeom>
        </p:spPr>
        <p:txBody>
          <a:bodyPr vert="horz" lIns="91440" tIns="45720" rIns="91440" bIns="45720" rtlCol="0" anchor="ctr">
            <a:noAutofit/>
          </a:bodyPr>
          <a:lstStyle/>
          <a:p>
            <a:r>
              <a:rPr lang="en-US" dirty="0"/>
              <a:t>CLICK TO EDIT MASTER TITLE STYLE</a:t>
            </a:r>
          </a:p>
        </p:txBody>
      </p:sp>
      <p:pic>
        <p:nvPicPr>
          <p:cNvPr id="8" name="Picture 7" descr="Logo2.png"/>
          <p:cNvPicPr>
            <a:picLocks noChangeAspect="1"/>
          </p:cNvPicPr>
          <p:nvPr userDrawn="1"/>
        </p:nvPicPr>
        <p:blipFill>
          <a:blip r:embed="rId35" cstate="email">
            <a:extLst>
              <a:ext uri="{28A0092B-C50C-407E-A947-70E740481C1C}">
                <a14:useLocalDpi xmlns:a14="http://schemas.microsoft.com/office/drawing/2010/main"/>
              </a:ext>
            </a:extLst>
          </a:blip>
          <a:stretch>
            <a:fillRect/>
          </a:stretch>
        </p:blipFill>
        <p:spPr>
          <a:xfrm>
            <a:off x="495623" y="6198692"/>
            <a:ext cx="2015802" cy="505068"/>
          </a:xfrm>
          <a:prstGeom prst="rect">
            <a:avLst/>
          </a:prstGeom>
        </p:spPr>
      </p:pic>
      <p:sp>
        <p:nvSpPr>
          <p:cNvPr id="10" name="Text Placeholder 2"/>
          <p:cNvSpPr>
            <a:spLocks noGrp="1"/>
          </p:cNvSpPr>
          <p:nvPr>
            <p:ph type="body" idx="1"/>
          </p:nvPr>
        </p:nvSpPr>
        <p:spPr>
          <a:xfrm>
            <a:off x="609441" y="1600201"/>
            <a:ext cx="10969943"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9136063" y="6299201"/>
            <a:ext cx="2279660" cy="365125"/>
          </a:xfrm>
          <a:prstGeom prst="rect">
            <a:avLst/>
          </a:prstGeom>
        </p:spPr>
        <p:txBody>
          <a:bodyPr vert="horz" lIns="91440" tIns="45720" rIns="91440" bIns="45720" rtlCol="0" anchor="ctr"/>
          <a:lstStyle>
            <a:lvl1pPr algn="r">
              <a:defRPr sz="1200">
                <a:solidFill>
                  <a:schemeClr val="tx1">
                    <a:lumMod val="50000"/>
                    <a:lumOff val="50000"/>
                  </a:schemeClr>
                </a:solidFill>
                <a:latin typeface="Times" charset="0"/>
                <a:ea typeface="Times" charset="0"/>
                <a:cs typeface="Times" charset="0"/>
              </a:defRPr>
            </a:lvl1pPr>
          </a:lstStyle>
          <a:p>
            <a:r>
              <a:rPr lang="en-US" dirty="0"/>
              <a:t>©2018 Alteryx, Inc.</a:t>
            </a:r>
          </a:p>
        </p:txBody>
      </p:sp>
      <p:sp>
        <p:nvSpPr>
          <p:cNvPr id="6" name="Slide Number Placeholder 5"/>
          <p:cNvSpPr>
            <a:spLocks noGrp="1"/>
          </p:cNvSpPr>
          <p:nvPr>
            <p:ph type="sldNum" sz="quarter" idx="4"/>
          </p:nvPr>
        </p:nvSpPr>
        <p:spPr>
          <a:xfrm>
            <a:off x="11479213" y="6299198"/>
            <a:ext cx="392114" cy="365125"/>
          </a:xfrm>
          <a:prstGeom prst="rect">
            <a:avLst/>
          </a:prstGeom>
        </p:spPr>
        <p:txBody>
          <a:bodyPr vert="horz" lIns="91440" tIns="45720" rIns="91440" bIns="45720" rtlCol="0" anchor="ctr"/>
          <a:lstStyle>
            <a:lvl1pPr algn="r">
              <a:defRPr sz="1200">
                <a:solidFill>
                  <a:schemeClr val="tx1">
                    <a:lumMod val="50000"/>
                    <a:lumOff val="50000"/>
                  </a:schemeClr>
                </a:solidFill>
                <a:latin typeface="Times" charset="0"/>
                <a:ea typeface="Times" charset="0"/>
                <a:cs typeface="Times" charset="0"/>
              </a:defRPr>
            </a:lvl1pPr>
          </a:lstStyle>
          <a:p>
            <a:fld id="{D8F68526-9201-1A4E-883A-78DE8EE78F20}" type="slidenum">
              <a:rPr lang="en-US" smtClean="0"/>
              <a:pPr/>
              <a:t>‹#›</a:t>
            </a:fld>
            <a:endParaRPr lang="en-US" dirty="0"/>
          </a:p>
        </p:txBody>
      </p:sp>
    </p:spTree>
    <p:extLst>
      <p:ext uri="{BB962C8B-B14F-4D97-AF65-F5344CB8AC3E}">
        <p14:creationId xmlns:p14="http://schemas.microsoft.com/office/powerpoint/2010/main" val="3013778254"/>
      </p:ext>
    </p:extLst>
  </p:cSld>
  <p:clrMap bg1="lt1" tx1="dk1" bg2="lt2" tx2="dk2" accent1="accent1" accent2="accent2" accent3="accent3" accent4="accent4" accent5="accent5" accent6="accent6" hlink="hlink" folHlink="folHlink"/>
  <p:sldLayoutIdLst>
    <p:sldLayoutId id="2147483701" r:id="rId1"/>
    <p:sldLayoutId id="2147483713" r:id="rId2"/>
    <p:sldLayoutId id="2147483732" r:id="rId3"/>
    <p:sldLayoutId id="2147483706" r:id="rId4"/>
    <p:sldLayoutId id="2147483714" r:id="rId5"/>
    <p:sldLayoutId id="2147483715" r:id="rId6"/>
    <p:sldLayoutId id="2147483703" r:id="rId7"/>
    <p:sldLayoutId id="2147483702" r:id="rId8"/>
    <p:sldLayoutId id="2147483717" r:id="rId9"/>
    <p:sldLayoutId id="2147483709" r:id="rId10"/>
    <p:sldLayoutId id="2147483727" r:id="rId11"/>
    <p:sldLayoutId id="2147483721" r:id="rId12"/>
    <p:sldLayoutId id="2147483724" r:id="rId13"/>
    <p:sldLayoutId id="2147483719" r:id="rId14"/>
    <p:sldLayoutId id="2147483746" r:id="rId15"/>
    <p:sldLayoutId id="2147483718" r:id="rId16"/>
    <p:sldLayoutId id="2147483726" r:id="rId17"/>
    <p:sldLayoutId id="2147483725" r:id="rId18"/>
    <p:sldLayoutId id="2147483728" r:id="rId19"/>
    <p:sldLayoutId id="2147483735" r:id="rId20"/>
    <p:sldLayoutId id="2147483729" r:id="rId21"/>
    <p:sldLayoutId id="2147483716" r:id="rId22"/>
    <p:sldLayoutId id="2147483705" r:id="rId23"/>
    <p:sldLayoutId id="2147483708" r:id="rId24"/>
    <p:sldLayoutId id="2147483723" r:id="rId25"/>
    <p:sldLayoutId id="2147483710" r:id="rId26"/>
    <p:sldLayoutId id="2147483720" r:id="rId27"/>
    <p:sldLayoutId id="2147483711" r:id="rId28"/>
    <p:sldLayoutId id="2147483747" r:id="rId29"/>
    <p:sldLayoutId id="2147483749" r:id="rId30"/>
    <p:sldLayoutId id="2147483750" r:id="rId31"/>
    <p:sldLayoutId id="2147483748" r:id="rId32"/>
    <p:sldLayoutId id="2147483751" r:id="rId33"/>
  </p:sldLayoutIdLst>
  <p:hf hdr="0" dt="0"/>
  <p:txStyles>
    <p:titleStyle>
      <a:lvl1pPr algn="l" defTabSz="457200" rtl="0" eaLnBrk="1" latinLnBrk="0" hangingPunct="1">
        <a:spcBef>
          <a:spcPct val="0"/>
        </a:spcBef>
        <a:buNone/>
        <a:defRPr sz="4400" kern="1200" spc="300">
          <a:solidFill>
            <a:schemeClr val="tx1"/>
          </a:solidFill>
          <a:latin typeface="+mj-lt"/>
          <a:ea typeface="+mj-ea"/>
          <a:cs typeface="+mj-cs"/>
        </a:defRPr>
      </a:lvl1pPr>
    </p:titleStyle>
    <p:bodyStyle>
      <a:lvl1pPr marL="0" indent="0" algn="l" defTabSz="457200" rtl="0" eaLnBrk="1" latinLnBrk="0" hangingPunct="1">
        <a:spcBef>
          <a:spcPct val="20000"/>
        </a:spcBef>
        <a:buFont typeface="Arial"/>
        <a:buNone/>
        <a:defRPr sz="1800" kern="1200" spc="300">
          <a:solidFill>
            <a:schemeClr val="tx1"/>
          </a:solidFill>
          <a:latin typeface="Arial Black"/>
          <a:ea typeface="+mn-ea"/>
          <a:cs typeface="Arial Black"/>
        </a:defRPr>
      </a:lvl1pPr>
      <a:lvl2pPr marL="742950" indent="-285750" algn="l" defTabSz="457200" rtl="0" eaLnBrk="1" latinLnBrk="0" hangingPunct="1">
        <a:spcBef>
          <a:spcPct val="20000"/>
        </a:spcBef>
        <a:buFont typeface="Arial"/>
        <a:buChar char="–"/>
        <a:defRPr sz="2800" kern="1200">
          <a:solidFill>
            <a:schemeClr val="tx1"/>
          </a:solidFill>
          <a:latin typeface="Times"/>
          <a:ea typeface="+mn-ea"/>
          <a:cs typeface="Times"/>
        </a:defRPr>
      </a:lvl2pPr>
      <a:lvl3pPr marL="1143000" indent="-228600" algn="l" defTabSz="457200" rtl="0" eaLnBrk="1" latinLnBrk="0" hangingPunct="1">
        <a:spcBef>
          <a:spcPct val="20000"/>
        </a:spcBef>
        <a:buFont typeface="Arial"/>
        <a:buChar char="•"/>
        <a:defRPr sz="2400" kern="1200">
          <a:solidFill>
            <a:schemeClr val="tx1"/>
          </a:solidFill>
          <a:latin typeface="Times"/>
          <a:ea typeface="+mn-ea"/>
          <a:cs typeface="Times"/>
        </a:defRPr>
      </a:lvl3pPr>
      <a:lvl4pPr marL="1600200" indent="-228600" algn="l" defTabSz="457200" rtl="0" eaLnBrk="1" latinLnBrk="0" hangingPunct="1">
        <a:spcBef>
          <a:spcPct val="20000"/>
        </a:spcBef>
        <a:buFont typeface="Arial"/>
        <a:buChar char="–"/>
        <a:defRPr sz="2000" kern="1200">
          <a:solidFill>
            <a:schemeClr val="tx1"/>
          </a:solidFill>
          <a:latin typeface="Times"/>
          <a:ea typeface="+mn-ea"/>
          <a:cs typeface="Times"/>
        </a:defRPr>
      </a:lvl4pPr>
      <a:lvl5pPr marL="2057400" indent="-228600" algn="l" defTabSz="457200" rtl="0" eaLnBrk="1" latinLnBrk="0" hangingPunct="1">
        <a:spcBef>
          <a:spcPct val="20000"/>
        </a:spcBef>
        <a:buFont typeface="Arial"/>
        <a:buChar char="»"/>
        <a:defRPr sz="2000" kern="1200">
          <a:solidFill>
            <a:schemeClr val="tx1"/>
          </a:solidFill>
          <a:latin typeface="Times"/>
          <a:ea typeface="+mn-ea"/>
          <a:cs typeface="Time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hyperlink" Target="mailto:nick612hayden@gmail.com" TargetMode="Externa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8" Type="http://schemas.openxmlformats.org/officeDocument/2006/relationships/image" Target="../media/image35.jpg"/><Relationship Id="rId3" Type="http://schemas.openxmlformats.org/officeDocument/2006/relationships/image" Target="../media/image30.jpg"/><Relationship Id="rId7" Type="http://schemas.openxmlformats.org/officeDocument/2006/relationships/image" Target="../media/image34.jpeg"/><Relationship Id="rId2" Type="http://schemas.openxmlformats.org/officeDocument/2006/relationships/notesSlide" Target="../notesSlides/notesSlide2.xml"/><Relationship Id="rId1" Type="http://schemas.openxmlformats.org/officeDocument/2006/relationships/slideLayout" Target="../slideLayouts/slideLayout33.xml"/><Relationship Id="rId6" Type="http://schemas.openxmlformats.org/officeDocument/2006/relationships/image" Target="../media/image33.jpg"/><Relationship Id="rId5" Type="http://schemas.openxmlformats.org/officeDocument/2006/relationships/image" Target="../media/image32.jpg"/><Relationship Id="rId4" Type="http://schemas.openxmlformats.org/officeDocument/2006/relationships/image" Target="../media/image31.jpg"/><Relationship Id="rId9" Type="http://schemas.openxmlformats.org/officeDocument/2006/relationships/image" Target="../media/image36.jpg"/></Relationships>
</file>

<file path=ppt/slides/_rels/slide4.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xml"/><Relationship Id="rId1" Type="http://schemas.openxmlformats.org/officeDocument/2006/relationships/slideLayout" Target="../slideLayouts/slideLayout33.xml"/><Relationship Id="rId4" Type="http://schemas.openxmlformats.org/officeDocument/2006/relationships/image" Target="../media/image38.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9.png"/><Relationship Id="rId7" Type="http://schemas.openxmlformats.org/officeDocument/2006/relationships/image" Target="../media/image42.png"/><Relationship Id="rId2" Type="http://schemas.openxmlformats.org/officeDocument/2006/relationships/notesSlide" Target="../notesSlides/notesSlide4.xml"/><Relationship Id="rId1" Type="http://schemas.openxmlformats.org/officeDocument/2006/relationships/slideLayout" Target="../slideLayouts/slideLayout24.xml"/><Relationship Id="rId6" Type="http://schemas.openxmlformats.org/officeDocument/2006/relationships/image" Target="../media/image41.tiff"/><Relationship Id="rId5" Type="http://schemas.openxmlformats.org/officeDocument/2006/relationships/image" Target="../media/image40.png"/><Relationship Id="rId4" Type="http://schemas.microsoft.com/office/2007/relationships/hdphoto" Target="../media/hdphoto4.wdp"/><Relationship Id="rId9" Type="http://schemas.openxmlformats.org/officeDocument/2006/relationships/image" Target="../media/image44.png"/></Relationships>
</file>

<file path=ppt/slides/_rels/slide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xml"/><Relationship Id="rId1" Type="http://schemas.openxmlformats.org/officeDocument/2006/relationships/slideLayout" Target="../slideLayouts/slideLayout24.xml"/><Relationship Id="rId4" Type="http://schemas.openxmlformats.org/officeDocument/2006/relationships/image" Target="../media/image46.jpeg"/></Relationships>
</file>

<file path=ppt/slides/_rels/slide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48.gif"/><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8.xml"/><Relationship Id="rId1" Type="http://schemas.openxmlformats.org/officeDocument/2006/relationships/slideLayout" Target="../slideLayouts/slideLayout29.xml"/><Relationship Id="rId4" Type="http://schemas.openxmlformats.org/officeDocument/2006/relationships/hyperlink" Target="https://community.alteryx.com/t5/Twin-Cities-MN/gp-p/twin-cities"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hyperlink" Target="https://betaprogram.alteryx.com/key/designerbeta20183" TargetMode="External"/><Relationship Id="rId2" Type="http://schemas.openxmlformats.org/officeDocument/2006/relationships/notesSlide" Target="../notesSlides/notesSlide9.xml"/><Relationship Id="rId1" Type="http://schemas.openxmlformats.org/officeDocument/2006/relationships/slideLayout" Target="../slideLayouts/slideLayout14.xml"/><Relationship Id="rId4" Type="http://schemas.openxmlformats.org/officeDocument/2006/relationships/image" Target="../media/image51.png"/></Relationships>
</file>

<file path=ppt/slides/_rels/slide1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0.xml"/><Relationship Id="rId1" Type="http://schemas.openxmlformats.org/officeDocument/2006/relationships/slideLayout" Target="../slideLayouts/slideLayout32.xml"/></Relationships>
</file>

<file path=ppt/slides/_rels/slide15.xml.rels><?xml version="1.0" encoding="UTF-8" standalone="yes"?>
<Relationships xmlns="http://schemas.openxmlformats.org/package/2006/relationships"><Relationship Id="rId2" Type="http://schemas.openxmlformats.org/officeDocument/2006/relationships/image" Target="../media/image48.gif"/><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hyperlink" Target="https://betaprogram.alteryx.com/key/designerbeta20183" TargetMode="External"/><Relationship Id="rId2" Type="http://schemas.openxmlformats.org/officeDocument/2006/relationships/notesSlide" Target="../notesSlides/notesSlide11.xml"/><Relationship Id="rId1" Type="http://schemas.openxmlformats.org/officeDocument/2006/relationships/slideLayout" Target="../slideLayouts/slideLayout14.xml"/><Relationship Id="rId4" Type="http://schemas.openxmlformats.org/officeDocument/2006/relationships/image" Target="../media/image51.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7.xml"/></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7.xml"/></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59.png"/><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0871" y="2592244"/>
            <a:ext cx="10360501" cy="1470025"/>
          </a:xfrm>
        </p:spPr>
        <p:txBody>
          <a:bodyPr/>
          <a:lstStyle/>
          <a:p>
            <a:r>
              <a:rPr lang="en-US" dirty="0"/>
              <a:t>Twin cities </a:t>
            </a:r>
            <a:br>
              <a:rPr lang="en-US" dirty="0"/>
            </a:br>
            <a:r>
              <a:rPr lang="en-US" dirty="0" err="1"/>
              <a:t>alteryx</a:t>
            </a:r>
            <a:r>
              <a:rPr lang="en-US" dirty="0"/>
              <a:t> user group meeting	</a:t>
            </a:r>
          </a:p>
        </p:txBody>
      </p:sp>
      <p:sp>
        <p:nvSpPr>
          <p:cNvPr id="3" name="Subtitle 2"/>
          <p:cNvSpPr>
            <a:spLocks noGrp="1"/>
          </p:cNvSpPr>
          <p:nvPr>
            <p:ph type="subTitle" idx="1"/>
          </p:nvPr>
        </p:nvSpPr>
        <p:spPr/>
        <p:txBody>
          <a:bodyPr/>
          <a:lstStyle/>
          <a:p>
            <a:endParaRPr lang="en-US" dirty="0"/>
          </a:p>
          <a:p>
            <a:r>
              <a:rPr lang="en-US" dirty="0"/>
              <a:t>October 17</a:t>
            </a:r>
            <a:r>
              <a:rPr lang="en-US" baseline="30000" dirty="0"/>
              <a:t>th</a:t>
            </a:r>
            <a:r>
              <a:rPr lang="en-US" dirty="0"/>
              <a:t> , 2019</a:t>
            </a:r>
          </a:p>
        </p:txBody>
      </p:sp>
      <p:sp>
        <p:nvSpPr>
          <p:cNvPr id="4" name="Footer Placeholder 3"/>
          <p:cNvSpPr>
            <a:spLocks noGrp="1"/>
          </p:cNvSpPr>
          <p:nvPr>
            <p:ph type="ftr" sz="quarter" idx="10"/>
          </p:nvPr>
        </p:nvSpPr>
        <p:spPr/>
        <p:txBody>
          <a:bodyPr/>
          <a:lstStyle/>
          <a:p>
            <a:r>
              <a:rPr lang="en-US" dirty="0"/>
              <a:t>©2019 Alteryx, Inc.</a:t>
            </a:r>
          </a:p>
        </p:txBody>
      </p:sp>
      <p:sp>
        <p:nvSpPr>
          <p:cNvPr id="5" name="TextBox 4">
            <a:extLst>
              <a:ext uri="{FF2B5EF4-FFF2-40B4-BE49-F238E27FC236}">
                <a16:creationId xmlns:a16="http://schemas.microsoft.com/office/drawing/2014/main" id="{A537056E-F8F9-438A-B79D-C9B5ADE9097B}"/>
              </a:ext>
            </a:extLst>
          </p:cNvPr>
          <p:cNvSpPr txBox="1"/>
          <p:nvPr/>
        </p:nvSpPr>
        <p:spPr>
          <a:xfrm>
            <a:off x="5423023" y="5366996"/>
            <a:ext cx="4235455" cy="954107"/>
          </a:xfrm>
          <a:prstGeom prst="rect">
            <a:avLst/>
          </a:prstGeom>
          <a:noFill/>
        </p:spPr>
        <p:txBody>
          <a:bodyPr wrap="none" rtlCol="0">
            <a:spAutoFit/>
          </a:bodyPr>
          <a:lstStyle/>
          <a:p>
            <a:r>
              <a:rPr lang="en-US" sz="2400" b="1" dirty="0">
                <a:solidFill>
                  <a:schemeClr val="accent4"/>
                </a:solidFill>
                <a:latin typeface="+mj-lt"/>
              </a:rPr>
              <a:t>WIFI: Industrious Guest </a:t>
            </a:r>
          </a:p>
          <a:p>
            <a:r>
              <a:rPr lang="en-US" sz="2000" b="1" dirty="0">
                <a:solidFill>
                  <a:schemeClr val="accent4"/>
                </a:solidFill>
                <a:latin typeface="+mj-lt"/>
              </a:rPr>
              <a:t>Enter Name and Email</a:t>
            </a:r>
          </a:p>
          <a:p>
            <a:r>
              <a:rPr lang="en-US" sz="1200" b="1" dirty="0">
                <a:solidFill>
                  <a:schemeClr val="accent4"/>
                </a:solidFill>
                <a:latin typeface="+mj-lt"/>
              </a:rPr>
              <a:t>(they won’t email you I swear)</a:t>
            </a:r>
            <a:endParaRPr lang="en-US" sz="2400" b="1" dirty="0">
              <a:solidFill>
                <a:schemeClr val="accent4"/>
              </a:solidFill>
              <a:latin typeface="+mj-lt"/>
            </a:endParaRPr>
          </a:p>
        </p:txBody>
      </p:sp>
    </p:spTree>
    <p:extLst>
      <p:ext uri="{BB962C8B-B14F-4D97-AF65-F5344CB8AC3E}">
        <p14:creationId xmlns:p14="http://schemas.microsoft.com/office/powerpoint/2010/main" val="13716100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
          </p:nvPr>
        </p:nvSpPr>
        <p:spPr>
          <a:xfrm>
            <a:off x="5438274" y="985838"/>
            <a:ext cx="6141110" cy="4784725"/>
          </a:xfrm>
        </p:spPr>
        <p:txBody>
          <a:bodyPr>
            <a:normAutofit/>
          </a:bodyPr>
          <a:lstStyle/>
          <a:p>
            <a:pPr>
              <a:spcAft>
                <a:spcPts val="1800"/>
              </a:spcAft>
            </a:pPr>
            <a:r>
              <a:rPr lang="en-US" sz="1900" dirty="0">
                <a:latin typeface="Times" panose="02020603050405020304" pitchFamily="18" charset="0"/>
                <a:cs typeface="Times" panose="02020603050405020304" pitchFamily="18" charset="0"/>
              </a:rPr>
              <a:t>Welcome/Housekeeping items (TCAUG Leaders)</a:t>
            </a:r>
          </a:p>
          <a:p>
            <a:pPr>
              <a:spcAft>
                <a:spcPts val="1800"/>
              </a:spcAft>
            </a:pPr>
            <a:r>
              <a:rPr lang="en-US" sz="1900" dirty="0">
                <a:latin typeface="Times" panose="02020603050405020304" pitchFamily="18" charset="0"/>
                <a:cs typeface="Times" panose="02020603050405020304" pitchFamily="18" charset="0"/>
              </a:rPr>
              <a:t>2019 Content Recap: the good, the bad, &amp; the awesome.</a:t>
            </a:r>
          </a:p>
          <a:p>
            <a:pPr>
              <a:spcAft>
                <a:spcPts val="1800"/>
              </a:spcAft>
            </a:pPr>
            <a:r>
              <a:rPr lang="en-US" sz="1900" dirty="0">
                <a:latin typeface="Times" panose="02020603050405020304" pitchFamily="18" charset="0"/>
                <a:cs typeface="Times" panose="02020603050405020304" pitchFamily="18" charset="0"/>
              </a:rPr>
              <a:t>Looking to 2020</a:t>
            </a:r>
          </a:p>
          <a:p>
            <a:pPr>
              <a:spcAft>
                <a:spcPts val="1800"/>
              </a:spcAft>
            </a:pPr>
            <a:r>
              <a:rPr lang="en-US" sz="1900" dirty="0">
                <a:latin typeface="Times" panose="02020603050405020304" pitchFamily="18" charset="0"/>
                <a:cs typeface="Times" panose="02020603050405020304" pitchFamily="18" charset="0"/>
              </a:rPr>
              <a:t>Trivia!</a:t>
            </a:r>
          </a:p>
          <a:p>
            <a:pPr>
              <a:spcAft>
                <a:spcPts val="1800"/>
              </a:spcAft>
            </a:pPr>
            <a:r>
              <a:rPr lang="en-US" sz="1900" dirty="0">
                <a:latin typeface="Times" panose="02020603050405020304" pitchFamily="18" charset="0"/>
                <a:cs typeface="Times" panose="02020603050405020304" pitchFamily="18" charset="0"/>
              </a:rPr>
              <a:t>Social &amp; Doctor’s hours</a:t>
            </a:r>
            <a:br>
              <a:rPr lang="en-US" dirty="0">
                <a:latin typeface="Times" panose="02020603050405020304" pitchFamily="18" charset="0"/>
                <a:cs typeface="Times" panose="02020603050405020304" pitchFamily="18" charset="0"/>
              </a:rPr>
            </a:br>
            <a:endParaRPr lang="en-US" dirty="0">
              <a:latin typeface="Times" panose="02020603050405020304" pitchFamily="18" charset="0"/>
              <a:cs typeface="Times" panose="02020603050405020304" pitchFamily="18" charset="0"/>
            </a:endParaRPr>
          </a:p>
          <a:p>
            <a:pPr marL="0" indent="0">
              <a:spcAft>
                <a:spcPts val="1800"/>
              </a:spcAft>
              <a:buNone/>
            </a:pPr>
            <a:r>
              <a:rPr lang="en-US" sz="1700" i="1" dirty="0">
                <a:latin typeface="Times" panose="02020603050405020304" pitchFamily="18" charset="0"/>
                <a:cs typeface="Times" panose="02020603050405020304" pitchFamily="18" charset="0"/>
              </a:rPr>
              <a:t>Interested in presenting? Email </a:t>
            </a:r>
            <a:r>
              <a:rPr lang="en-US" sz="1700" i="1" dirty="0">
                <a:latin typeface="Times" panose="02020603050405020304" pitchFamily="18" charset="0"/>
                <a:cs typeface="Times" panose="02020603050405020304" pitchFamily="18" charset="0"/>
                <a:hlinkClick r:id="rId2"/>
              </a:rPr>
              <a:t>nick612hayden@gmail.com</a:t>
            </a:r>
            <a:endParaRPr lang="en-US" sz="1700" i="1" dirty="0">
              <a:latin typeface="Times" panose="02020603050405020304" pitchFamily="18" charset="0"/>
              <a:cs typeface="Times" panose="02020603050405020304" pitchFamily="18" charset="0"/>
            </a:endParaRPr>
          </a:p>
        </p:txBody>
      </p:sp>
      <p:sp>
        <p:nvSpPr>
          <p:cNvPr id="4" name="Footer Placeholder 3"/>
          <p:cNvSpPr>
            <a:spLocks noGrp="1"/>
          </p:cNvSpPr>
          <p:nvPr>
            <p:ph type="ftr" sz="quarter" idx="10"/>
          </p:nvPr>
        </p:nvSpPr>
        <p:spPr/>
        <p:txBody>
          <a:bodyPr/>
          <a:lstStyle/>
          <a:p>
            <a:r>
              <a:rPr lang="en-US"/>
              <a:t>©2018 Alteryx, Inc.</a:t>
            </a:r>
            <a:endParaRPr lang="en-US" dirty="0"/>
          </a:p>
        </p:txBody>
      </p:sp>
      <p:sp>
        <p:nvSpPr>
          <p:cNvPr id="5" name="Slide Number Placeholder 4"/>
          <p:cNvSpPr>
            <a:spLocks noGrp="1"/>
          </p:cNvSpPr>
          <p:nvPr>
            <p:ph type="sldNum" sz="quarter" idx="11"/>
          </p:nvPr>
        </p:nvSpPr>
        <p:spPr/>
        <p:txBody>
          <a:bodyPr/>
          <a:lstStyle/>
          <a:p>
            <a:fld id="{D8F68526-9201-1A4E-883A-78DE8EE78F20}" type="slidenum">
              <a:rPr lang="en-US" smtClean="0"/>
              <a:pPr/>
              <a:t>2</a:t>
            </a:fld>
            <a:endParaRPr lang="en-US" dirty="0"/>
          </a:p>
        </p:txBody>
      </p:sp>
      <p:sp>
        <p:nvSpPr>
          <p:cNvPr id="2" name="Title 1"/>
          <p:cNvSpPr>
            <a:spLocks noGrp="1"/>
          </p:cNvSpPr>
          <p:nvPr>
            <p:ph type="title"/>
          </p:nvPr>
        </p:nvSpPr>
        <p:spPr>
          <a:xfrm>
            <a:off x="-91360" y="985838"/>
            <a:ext cx="4394359" cy="2468562"/>
          </a:xfrm>
        </p:spPr>
        <p:txBody>
          <a:bodyPr/>
          <a:lstStyle/>
          <a:p>
            <a:endParaRPr lang="en-US" dirty="0"/>
          </a:p>
        </p:txBody>
      </p:sp>
    </p:spTree>
    <p:extLst>
      <p:ext uri="{BB962C8B-B14F-4D97-AF65-F5344CB8AC3E}">
        <p14:creationId xmlns:p14="http://schemas.microsoft.com/office/powerpoint/2010/main" val="1041086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543268"/>
            <a:ext cx="9321959" cy="1143000"/>
          </a:xfrm>
        </p:spPr>
        <p:txBody>
          <a:bodyPr>
            <a:noAutofit/>
          </a:bodyPr>
          <a:lstStyle/>
          <a:p>
            <a:r>
              <a:rPr lang="en-US" sz="2400" dirty="0"/>
              <a:t>Twin cities Alteryx User Group: </a:t>
            </a:r>
            <a:br>
              <a:rPr lang="en-US" sz="2400" dirty="0"/>
            </a:br>
            <a:r>
              <a:rPr lang="en-US" sz="2400" dirty="0"/>
              <a:t>meet your </a:t>
            </a:r>
            <a:r>
              <a:rPr lang="en-US" sz="2400" dirty="0">
                <a:solidFill>
                  <a:schemeClr val="accent6"/>
                </a:solidFill>
              </a:rPr>
              <a:t>2019</a:t>
            </a:r>
            <a:r>
              <a:rPr lang="en-US" sz="2400" dirty="0"/>
              <a:t> </a:t>
            </a:r>
            <a:r>
              <a:rPr lang="en-US" sz="2400" dirty="0">
                <a:solidFill>
                  <a:schemeClr val="accent6"/>
                </a:solidFill>
              </a:rPr>
              <a:t>leadership</a:t>
            </a:r>
            <a:r>
              <a:rPr lang="en-US" sz="2400" dirty="0"/>
              <a:t> </a:t>
            </a:r>
            <a:r>
              <a:rPr lang="en-US" sz="2400" dirty="0">
                <a:solidFill>
                  <a:schemeClr val="accent6"/>
                </a:solidFill>
              </a:rPr>
              <a:t>team</a:t>
            </a:r>
          </a:p>
        </p:txBody>
      </p:sp>
      <p:sp>
        <p:nvSpPr>
          <p:cNvPr id="24" name="Footer Placeholder 1">
            <a:extLst>
              <a:ext uri="{FF2B5EF4-FFF2-40B4-BE49-F238E27FC236}">
                <a16:creationId xmlns:a16="http://schemas.microsoft.com/office/drawing/2014/main" id="{13E33D58-BB17-4E7B-9709-D2BE022A1A4C}"/>
              </a:ext>
            </a:extLst>
          </p:cNvPr>
          <p:cNvSpPr txBox="1">
            <a:spLocks/>
          </p:cNvSpPr>
          <p:nvPr/>
        </p:nvSpPr>
        <p:spPr>
          <a:xfrm>
            <a:off x="9785403" y="6304959"/>
            <a:ext cx="227966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200" dirty="0"/>
              <a:t>©2019 Alteryx, Inc.</a:t>
            </a:r>
          </a:p>
        </p:txBody>
      </p:sp>
      <p:sp>
        <p:nvSpPr>
          <p:cNvPr id="26" name="TextBox 25">
            <a:extLst>
              <a:ext uri="{FF2B5EF4-FFF2-40B4-BE49-F238E27FC236}">
                <a16:creationId xmlns:a16="http://schemas.microsoft.com/office/drawing/2014/main" id="{87FF11F6-DE62-4FB0-87DF-E3428DCFDD60}"/>
              </a:ext>
            </a:extLst>
          </p:cNvPr>
          <p:cNvSpPr txBox="1"/>
          <p:nvPr/>
        </p:nvSpPr>
        <p:spPr>
          <a:xfrm>
            <a:off x="3219855" y="6481760"/>
            <a:ext cx="184731" cy="369332"/>
          </a:xfrm>
          <a:prstGeom prst="rect">
            <a:avLst/>
          </a:prstGeom>
          <a:noFill/>
        </p:spPr>
        <p:txBody>
          <a:bodyPr wrap="none" rtlCol="0">
            <a:spAutoFit/>
          </a:bodyPr>
          <a:lstStyle/>
          <a:p>
            <a:endParaRPr lang="en-US" dirty="0"/>
          </a:p>
        </p:txBody>
      </p:sp>
      <p:sp>
        <p:nvSpPr>
          <p:cNvPr id="48" name="TextBox 47">
            <a:extLst>
              <a:ext uri="{FF2B5EF4-FFF2-40B4-BE49-F238E27FC236}">
                <a16:creationId xmlns:a16="http://schemas.microsoft.com/office/drawing/2014/main" id="{ABE68130-B9A3-499F-A5B9-ACDC6E30B691}"/>
              </a:ext>
            </a:extLst>
          </p:cNvPr>
          <p:cNvSpPr txBox="1"/>
          <p:nvPr/>
        </p:nvSpPr>
        <p:spPr>
          <a:xfrm>
            <a:off x="7452356" y="3781974"/>
            <a:ext cx="914400" cy="228600"/>
          </a:xfrm>
          <a:prstGeom prst="rect">
            <a:avLst/>
          </a:prstGeom>
          <a:noFill/>
        </p:spPr>
        <p:txBody>
          <a:bodyPr wrap="square" rtlCol="0">
            <a:spAutoFit/>
          </a:bodyPr>
          <a:lstStyle/>
          <a:p>
            <a:pPr algn="ctr"/>
            <a:r>
              <a:rPr lang="en-US" sz="1600" b="1" dirty="0">
                <a:solidFill>
                  <a:srgbClr val="003B54"/>
                </a:solidFill>
              </a:rPr>
              <a:t>Nick</a:t>
            </a:r>
          </a:p>
        </p:txBody>
      </p:sp>
      <p:sp>
        <p:nvSpPr>
          <p:cNvPr id="49" name="TextBox 48">
            <a:extLst>
              <a:ext uri="{FF2B5EF4-FFF2-40B4-BE49-F238E27FC236}">
                <a16:creationId xmlns:a16="http://schemas.microsoft.com/office/drawing/2014/main" id="{EE2BD383-2225-43D2-9353-3B525903CCCE}"/>
              </a:ext>
            </a:extLst>
          </p:cNvPr>
          <p:cNvSpPr txBox="1"/>
          <p:nvPr/>
        </p:nvSpPr>
        <p:spPr>
          <a:xfrm>
            <a:off x="617649" y="3731516"/>
            <a:ext cx="914400" cy="228600"/>
          </a:xfrm>
          <a:prstGeom prst="rect">
            <a:avLst/>
          </a:prstGeom>
          <a:noFill/>
        </p:spPr>
        <p:txBody>
          <a:bodyPr wrap="square" rtlCol="0">
            <a:spAutoFit/>
          </a:bodyPr>
          <a:lstStyle/>
          <a:p>
            <a:pPr algn="ctr"/>
            <a:r>
              <a:rPr lang="en-US" sz="1600" b="1" dirty="0">
                <a:solidFill>
                  <a:srgbClr val="003B54"/>
                </a:solidFill>
              </a:rPr>
              <a:t>Aidan</a:t>
            </a:r>
          </a:p>
        </p:txBody>
      </p:sp>
      <p:sp>
        <p:nvSpPr>
          <p:cNvPr id="50" name="TextBox 49">
            <a:extLst>
              <a:ext uri="{FF2B5EF4-FFF2-40B4-BE49-F238E27FC236}">
                <a16:creationId xmlns:a16="http://schemas.microsoft.com/office/drawing/2014/main" id="{9D2D5811-F765-4AD5-8576-CACAEE4F08ED}"/>
              </a:ext>
            </a:extLst>
          </p:cNvPr>
          <p:cNvSpPr txBox="1"/>
          <p:nvPr/>
        </p:nvSpPr>
        <p:spPr>
          <a:xfrm>
            <a:off x="9155436" y="3731516"/>
            <a:ext cx="914400" cy="228600"/>
          </a:xfrm>
          <a:prstGeom prst="rect">
            <a:avLst/>
          </a:prstGeom>
          <a:noFill/>
        </p:spPr>
        <p:txBody>
          <a:bodyPr wrap="square" rtlCol="0">
            <a:spAutoFit/>
          </a:bodyPr>
          <a:lstStyle/>
          <a:p>
            <a:pPr algn="ctr"/>
            <a:r>
              <a:rPr lang="en-US" sz="1600" b="1" dirty="0">
                <a:solidFill>
                  <a:srgbClr val="003B54"/>
                </a:solidFill>
              </a:rPr>
              <a:t>Pedro</a:t>
            </a:r>
          </a:p>
        </p:txBody>
      </p:sp>
      <p:sp>
        <p:nvSpPr>
          <p:cNvPr id="2" name="TextBox 1">
            <a:extLst>
              <a:ext uri="{FF2B5EF4-FFF2-40B4-BE49-F238E27FC236}">
                <a16:creationId xmlns:a16="http://schemas.microsoft.com/office/drawing/2014/main" id="{87351902-6DAE-487F-93FB-5981444EA1CC}"/>
              </a:ext>
            </a:extLst>
          </p:cNvPr>
          <p:cNvSpPr txBox="1"/>
          <p:nvPr/>
        </p:nvSpPr>
        <p:spPr>
          <a:xfrm>
            <a:off x="7214224" y="4241492"/>
            <a:ext cx="1594372" cy="338554"/>
          </a:xfrm>
          <a:prstGeom prst="rect">
            <a:avLst/>
          </a:prstGeom>
          <a:noFill/>
        </p:spPr>
        <p:txBody>
          <a:bodyPr wrap="square" rtlCol="0">
            <a:spAutoFit/>
          </a:bodyPr>
          <a:lstStyle/>
          <a:p>
            <a:pPr algn="ctr"/>
            <a:r>
              <a:rPr lang="en-US" sz="1600" dirty="0">
                <a:solidFill>
                  <a:schemeClr val="accent1"/>
                </a:solidFill>
              </a:rPr>
              <a:t>nyxDATA</a:t>
            </a:r>
          </a:p>
        </p:txBody>
      </p:sp>
      <p:sp>
        <p:nvSpPr>
          <p:cNvPr id="51" name="TextBox 50">
            <a:extLst>
              <a:ext uri="{FF2B5EF4-FFF2-40B4-BE49-F238E27FC236}">
                <a16:creationId xmlns:a16="http://schemas.microsoft.com/office/drawing/2014/main" id="{CE087CA6-E470-4280-A6C3-2BF8E3A4B747}"/>
              </a:ext>
            </a:extLst>
          </p:cNvPr>
          <p:cNvSpPr txBox="1"/>
          <p:nvPr/>
        </p:nvSpPr>
        <p:spPr>
          <a:xfrm>
            <a:off x="328083" y="4226354"/>
            <a:ext cx="1594372" cy="338554"/>
          </a:xfrm>
          <a:prstGeom prst="rect">
            <a:avLst/>
          </a:prstGeom>
          <a:noFill/>
        </p:spPr>
        <p:txBody>
          <a:bodyPr wrap="square" rtlCol="0">
            <a:spAutoFit/>
          </a:bodyPr>
          <a:lstStyle/>
          <a:p>
            <a:pPr algn="ctr"/>
            <a:r>
              <a:rPr lang="en-US" sz="1600" dirty="0">
                <a:solidFill>
                  <a:schemeClr val="accent1"/>
                </a:solidFill>
              </a:rPr>
              <a:t>Tessellation</a:t>
            </a:r>
          </a:p>
        </p:txBody>
      </p:sp>
      <p:sp>
        <p:nvSpPr>
          <p:cNvPr id="52" name="TextBox 51">
            <a:extLst>
              <a:ext uri="{FF2B5EF4-FFF2-40B4-BE49-F238E27FC236}">
                <a16:creationId xmlns:a16="http://schemas.microsoft.com/office/drawing/2014/main" id="{D6DDB2EF-8EC5-4675-B756-D8409DABC903}"/>
              </a:ext>
            </a:extLst>
          </p:cNvPr>
          <p:cNvSpPr txBox="1"/>
          <p:nvPr/>
        </p:nvSpPr>
        <p:spPr>
          <a:xfrm>
            <a:off x="8821628" y="4290255"/>
            <a:ext cx="1594372" cy="338554"/>
          </a:xfrm>
          <a:prstGeom prst="rect">
            <a:avLst/>
          </a:prstGeom>
          <a:noFill/>
        </p:spPr>
        <p:txBody>
          <a:bodyPr wrap="square" rtlCol="0">
            <a:spAutoFit/>
          </a:bodyPr>
          <a:lstStyle/>
          <a:p>
            <a:pPr algn="ctr"/>
            <a:r>
              <a:rPr lang="en-US" sz="1600" dirty="0">
                <a:solidFill>
                  <a:schemeClr val="accent1"/>
                </a:solidFill>
              </a:rPr>
              <a:t>Haystack</a:t>
            </a:r>
          </a:p>
        </p:txBody>
      </p:sp>
      <p:sp>
        <p:nvSpPr>
          <p:cNvPr id="17" name="TextBox 16">
            <a:extLst>
              <a:ext uri="{FF2B5EF4-FFF2-40B4-BE49-F238E27FC236}">
                <a16:creationId xmlns:a16="http://schemas.microsoft.com/office/drawing/2014/main" id="{88702725-49B8-4234-84C8-1D014161F246}"/>
              </a:ext>
            </a:extLst>
          </p:cNvPr>
          <p:cNvSpPr txBox="1"/>
          <p:nvPr/>
        </p:nvSpPr>
        <p:spPr>
          <a:xfrm>
            <a:off x="10787188" y="3707514"/>
            <a:ext cx="914400" cy="228600"/>
          </a:xfrm>
          <a:prstGeom prst="rect">
            <a:avLst/>
          </a:prstGeom>
          <a:noFill/>
        </p:spPr>
        <p:txBody>
          <a:bodyPr wrap="square" rtlCol="0">
            <a:spAutoFit/>
          </a:bodyPr>
          <a:lstStyle/>
          <a:p>
            <a:pPr algn="ctr"/>
            <a:r>
              <a:rPr lang="en-US" sz="1600" b="1" dirty="0">
                <a:solidFill>
                  <a:srgbClr val="003B54"/>
                </a:solidFill>
              </a:rPr>
              <a:t>Tessa</a:t>
            </a:r>
          </a:p>
        </p:txBody>
      </p:sp>
      <p:sp>
        <p:nvSpPr>
          <p:cNvPr id="18" name="TextBox 17">
            <a:extLst>
              <a:ext uri="{FF2B5EF4-FFF2-40B4-BE49-F238E27FC236}">
                <a16:creationId xmlns:a16="http://schemas.microsoft.com/office/drawing/2014/main" id="{FEE3CED2-5EFC-4E6F-9FD7-95327F3B60B5}"/>
              </a:ext>
            </a:extLst>
          </p:cNvPr>
          <p:cNvSpPr txBox="1"/>
          <p:nvPr/>
        </p:nvSpPr>
        <p:spPr>
          <a:xfrm>
            <a:off x="10470691" y="4259869"/>
            <a:ext cx="1594372" cy="584775"/>
          </a:xfrm>
          <a:prstGeom prst="rect">
            <a:avLst/>
          </a:prstGeom>
          <a:noFill/>
        </p:spPr>
        <p:txBody>
          <a:bodyPr wrap="square" rtlCol="0">
            <a:spAutoFit/>
          </a:bodyPr>
          <a:lstStyle/>
          <a:p>
            <a:pPr algn="ctr"/>
            <a:r>
              <a:rPr lang="en-US" sz="1600" dirty="0">
                <a:solidFill>
                  <a:schemeClr val="accent1"/>
                </a:solidFill>
              </a:rPr>
              <a:t>Quest Diagnostics</a:t>
            </a:r>
          </a:p>
        </p:txBody>
      </p:sp>
      <p:sp>
        <p:nvSpPr>
          <p:cNvPr id="21" name="TextBox 20">
            <a:extLst>
              <a:ext uri="{FF2B5EF4-FFF2-40B4-BE49-F238E27FC236}">
                <a16:creationId xmlns:a16="http://schemas.microsoft.com/office/drawing/2014/main" id="{5DDDCBC7-89A6-46B8-ABEA-8FE6C790D668}"/>
              </a:ext>
            </a:extLst>
          </p:cNvPr>
          <p:cNvSpPr txBox="1"/>
          <p:nvPr/>
        </p:nvSpPr>
        <p:spPr>
          <a:xfrm>
            <a:off x="4097944" y="3700045"/>
            <a:ext cx="914400" cy="228600"/>
          </a:xfrm>
          <a:prstGeom prst="rect">
            <a:avLst/>
          </a:prstGeom>
          <a:noFill/>
        </p:spPr>
        <p:txBody>
          <a:bodyPr wrap="square" rtlCol="0">
            <a:spAutoFit/>
          </a:bodyPr>
          <a:lstStyle/>
          <a:p>
            <a:pPr algn="ctr"/>
            <a:r>
              <a:rPr lang="en-US" sz="1600" b="1" dirty="0">
                <a:solidFill>
                  <a:srgbClr val="003B54"/>
                </a:solidFill>
              </a:rPr>
              <a:t>Garth</a:t>
            </a:r>
          </a:p>
        </p:txBody>
      </p:sp>
      <p:sp>
        <p:nvSpPr>
          <p:cNvPr id="22" name="TextBox 21">
            <a:extLst>
              <a:ext uri="{FF2B5EF4-FFF2-40B4-BE49-F238E27FC236}">
                <a16:creationId xmlns:a16="http://schemas.microsoft.com/office/drawing/2014/main" id="{4328F583-306A-4384-9121-4E2D4F96ECB9}"/>
              </a:ext>
            </a:extLst>
          </p:cNvPr>
          <p:cNvSpPr txBox="1"/>
          <p:nvPr/>
        </p:nvSpPr>
        <p:spPr>
          <a:xfrm>
            <a:off x="3810726" y="4243007"/>
            <a:ext cx="1594372" cy="338554"/>
          </a:xfrm>
          <a:prstGeom prst="rect">
            <a:avLst/>
          </a:prstGeom>
          <a:noFill/>
        </p:spPr>
        <p:txBody>
          <a:bodyPr wrap="square" rtlCol="0">
            <a:spAutoFit/>
          </a:bodyPr>
          <a:lstStyle/>
          <a:p>
            <a:pPr algn="ctr"/>
            <a:r>
              <a:rPr lang="en-US" sz="1600" dirty="0">
                <a:solidFill>
                  <a:schemeClr val="accent1"/>
                </a:solidFill>
              </a:rPr>
              <a:t>Daugherty</a:t>
            </a:r>
          </a:p>
        </p:txBody>
      </p:sp>
      <p:sp>
        <p:nvSpPr>
          <p:cNvPr id="25" name="TextBox 24">
            <a:extLst>
              <a:ext uri="{FF2B5EF4-FFF2-40B4-BE49-F238E27FC236}">
                <a16:creationId xmlns:a16="http://schemas.microsoft.com/office/drawing/2014/main" id="{21D6A5DF-2254-4CD0-ABE3-4AB91AC25364}"/>
              </a:ext>
            </a:extLst>
          </p:cNvPr>
          <p:cNvSpPr txBox="1"/>
          <p:nvPr/>
        </p:nvSpPr>
        <p:spPr>
          <a:xfrm>
            <a:off x="2395411" y="3684740"/>
            <a:ext cx="914400" cy="228600"/>
          </a:xfrm>
          <a:prstGeom prst="rect">
            <a:avLst/>
          </a:prstGeom>
          <a:noFill/>
        </p:spPr>
        <p:txBody>
          <a:bodyPr wrap="square" rtlCol="0">
            <a:spAutoFit/>
          </a:bodyPr>
          <a:lstStyle/>
          <a:p>
            <a:pPr algn="ctr"/>
            <a:r>
              <a:rPr lang="en-US" sz="1600" b="1" dirty="0">
                <a:solidFill>
                  <a:srgbClr val="003B54"/>
                </a:solidFill>
              </a:rPr>
              <a:t>Brad</a:t>
            </a:r>
            <a:r>
              <a:rPr lang="en-US" sz="1600" b="1" dirty="0">
                <a:solidFill>
                  <a:srgbClr val="003B54"/>
                </a:solidFill>
                <a:highlight>
                  <a:srgbClr val="FFFF00"/>
                </a:highlight>
              </a:rPr>
              <a:t>	</a:t>
            </a:r>
          </a:p>
        </p:txBody>
      </p:sp>
      <p:sp>
        <p:nvSpPr>
          <p:cNvPr id="31" name="TextBox 30">
            <a:extLst>
              <a:ext uri="{FF2B5EF4-FFF2-40B4-BE49-F238E27FC236}">
                <a16:creationId xmlns:a16="http://schemas.microsoft.com/office/drawing/2014/main" id="{15C9A14A-0063-4DAE-B924-383E16971DBA}"/>
              </a:ext>
            </a:extLst>
          </p:cNvPr>
          <p:cNvSpPr txBox="1"/>
          <p:nvPr/>
        </p:nvSpPr>
        <p:spPr>
          <a:xfrm>
            <a:off x="2077120" y="4194792"/>
            <a:ext cx="1594372" cy="338554"/>
          </a:xfrm>
          <a:prstGeom prst="rect">
            <a:avLst/>
          </a:prstGeom>
          <a:noFill/>
        </p:spPr>
        <p:txBody>
          <a:bodyPr wrap="square" rtlCol="0">
            <a:spAutoFit/>
          </a:bodyPr>
          <a:lstStyle/>
          <a:p>
            <a:pPr algn="ctr"/>
            <a:r>
              <a:rPr lang="en-US" sz="1600" dirty="0" err="1">
                <a:solidFill>
                  <a:schemeClr val="accent1"/>
                </a:solidFill>
              </a:rPr>
              <a:t>DataDrive</a:t>
            </a:r>
            <a:endParaRPr lang="en-US" sz="1600" dirty="0">
              <a:solidFill>
                <a:schemeClr val="accent1"/>
              </a:solidFill>
            </a:endParaRPr>
          </a:p>
        </p:txBody>
      </p:sp>
      <p:sp>
        <p:nvSpPr>
          <p:cNvPr id="39" name="Oval 38">
            <a:extLst>
              <a:ext uri="{FF2B5EF4-FFF2-40B4-BE49-F238E27FC236}">
                <a16:creationId xmlns:a16="http://schemas.microsoft.com/office/drawing/2014/main" id="{ED12F716-5C73-4A9F-9E33-6E12528A0607}"/>
              </a:ext>
            </a:extLst>
          </p:cNvPr>
          <p:cNvSpPr/>
          <p:nvPr/>
        </p:nvSpPr>
        <p:spPr>
          <a:xfrm>
            <a:off x="8821628" y="1949591"/>
            <a:ext cx="1371600" cy="1463040"/>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w="57150">
            <a:solidFill>
              <a:srgbClr val="0082C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0" name="Oval 39">
            <a:extLst>
              <a:ext uri="{FF2B5EF4-FFF2-40B4-BE49-F238E27FC236}">
                <a16:creationId xmlns:a16="http://schemas.microsoft.com/office/drawing/2014/main" id="{2FFAE3A0-C131-4C93-9B39-201B09387B3B}"/>
              </a:ext>
            </a:extLst>
          </p:cNvPr>
          <p:cNvSpPr/>
          <p:nvPr/>
        </p:nvSpPr>
        <p:spPr>
          <a:xfrm>
            <a:off x="10466517" y="1995733"/>
            <a:ext cx="1371600" cy="1463040"/>
          </a:xfrm>
          <a:prstGeom prst="ellipse">
            <a:avLst/>
          </a:prstGeom>
          <a:blipFill dpi="0" rotWithShape="1">
            <a:blip r:embed="rId4">
              <a:extLst>
                <a:ext uri="{28A0092B-C50C-407E-A947-70E740481C1C}">
                  <a14:useLocalDpi xmlns:a14="http://schemas.microsoft.com/office/drawing/2010/main" val="0"/>
                </a:ext>
              </a:extLst>
            </a:blip>
            <a:srcRect/>
            <a:stretch>
              <a:fillRect/>
            </a:stretch>
          </a:blipFill>
          <a:ln w="57150">
            <a:solidFill>
              <a:srgbClr val="0082C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1" name="Oval 40">
            <a:extLst>
              <a:ext uri="{FF2B5EF4-FFF2-40B4-BE49-F238E27FC236}">
                <a16:creationId xmlns:a16="http://schemas.microsoft.com/office/drawing/2014/main" id="{52248B28-34F0-4887-BA7D-0FD3EC14C903}"/>
              </a:ext>
            </a:extLst>
          </p:cNvPr>
          <p:cNvSpPr/>
          <p:nvPr/>
        </p:nvSpPr>
        <p:spPr>
          <a:xfrm>
            <a:off x="3901393" y="1982228"/>
            <a:ext cx="1371600" cy="1463040"/>
          </a:xfrm>
          <a:prstGeom prst="ellipse">
            <a:avLst/>
          </a:prstGeom>
          <a:blipFill dpi="0" rotWithShape="1">
            <a:blip r:embed="rId5">
              <a:extLst>
                <a:ext uri="{28A0092B-C50C-407E-A947-70E740481C1C}">
                  <a14:useLocalDpi xmlns:a14="http://schemas.microsoft.com/office/drawing/2010/main" val="0"/>
                </a:ext>
              </a:extLst>
            </a:blip>
            <a:srcRect/>
            <a:stretch>
              <a:fillRect/>
            </a:stretch>
          </a:blipFill>
          <a:ln w="57150">
            <a:solidFill>
              <a:srgbClr val="0082C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42" name="Picture 41" descr="A person posing for the camera&#10;&#10;Description automatically generated">
            <a:extLst>
              <a:ext uri="{FF2B5EF4-FFF2-40B4-BE49-F238E27FC236}">
                <a16:creationId xmlns:a16="http://schemas.microsoft.com/office/drawing/2014/main" id="{F852E02B-74A8-429A-8639-B6E492C2A611}"/>
              </a:ext>
            </a:extLst>
          </p:cNvPr>
          <p:cNvPicPr>
            <a:picLocks noChangeAspect="1"/>
          </p:cNvPicPr>
          <p:nvPr/>
        </p:nvPicPr>
        <p:blipFill>
          <a:blip r:embed="rId6"/>
          <a:stretch>
            <a:fillRect/>
          </a:stretch>
        </p:blipFill>
        <p:spPr>
          <a:xfrm>
            <a:off x="7282615" y="2088016"/>
            <a:ext cx="1265722" cy="1463040"/>
          </a:xfrm>
          <a:prstGeom prst="ellipse">
            <a:avLst/>
          </a:prstGeom>
          <a:solidFill>
            <a:srgbClr val="0082CA"/>
          </a:solidFill>
          <a:ln w="63500" cap="rnd">
            <a:solidFill>
              <a:srgbClr val="0082CA"/>
            </a:solidFill>
          </a:ln>
          <a:effectLst/>
          <a:scene3d>
            <a:camera prst="orthographicFront"/>
            <a:lightRig rig="contrasting" dir="t">
              <a:rot lat="0" lon="0" rev="3000000"/>
            </a:lightRig>
          </a:scene3d>
          <a:sp3d contourW="7620">
            <a:bevelT w="95250" h="31750"/>
            <a:contourClr>
              <a:srgbClr val="333333"/>
            </a:contourClr>
          </a:sp3d>
        </p:spPr>
      </p:pic>
      <p:sp>
        <p:nvSpPr>
          <p:cNvPr id="47" name="TextBox 46">
            <a:extLst>
              <a:ext uri="{FF2B5EF4-FFF2-40B4-BE49-F238E27FC236}">
                <a16:creationId xmlns:a16="http://schemas.microsoft.com/office/drawing/2014/main" id="{D1DCAFDC-015D-4E51-86CF-6BADEEC64F9B}"/>
              </a:ext>
            </a:extLst>
          </p:cNvPr>
          <p:cNvSpPr txBox="1"/>
          <p:nvPr/>
        </p:nvSpPr>
        <p:spPr>
          <a:xfrm>
            <a:off x="5820604" y="3720428"/>
            <a:ext cx="914400" cy="228600"/>
          </a:xfrm>
          <a:prstGeom prst="rect">
            <a:avLst/>
          </a:prstGeom>
          <a:noFill/>
        </p:spPr>
        <p:txBody>
          <a:bodyPr wrap="square" rtlCol="0">
            <a:spAutoFit/>
          </a:bodyPr>
          <a:lstStyle/>
          <a:p>
            <a:pPr algn="ctr"/>
            <a:r>
              <a:rPr lang="en-US" sz="1600" b="1" dirty="0">
                <a:solidFill>
                  <a:srgbClr val="003B54"/>
                </a:solidFill>
              </a:rPr>
              <a:t>Justin</a:t>
            </a:r>
          </a:p>
        </p:txBody>
      </p:sp>
      <p:sp>
        <p:nvSpPr>
          <p:cNvPr id="53" name="TextBox 52">
            <a:extLst>
              <a:ext uri="{FF2B5EF4-FFF2-40B4-BE49-F238E27FC236}">
                <a16:creationId xmlns:a16="http://schemas.microsoft.com/office/drawing/2014/main" id="{68C46E98-A5D6-4BE8-99FD-36A241290988}"/>
              </a:ext>
            </a:extLst>
          </p:cNvPr>
          <p:cNvSpPr txBox="1"/>
          <p:nvPr/>
        </p:nvSpPr>
        <p:spPr>
          <a:xfrm>
            <a:off x="5480618" y="4227727"/>
            <a:ext cx="1594372" cy="338554"/>
          </a:xfrm>
          <a:prstGeom prst="rect">
            <a:avLst/>
          </a:prstGeom>
          <a:noFill/>
        </p:spPr>
        <p:txBody>
          <a:bodyPr wrap="square" rtlCol="0">
            <a:spAutoFit/>
          </a:bodyPr>
          <a:lstStyle/>
          <a:p>
            <a:pPr algn="ctr"/>
            <a:r>
              <a:rPr lang="en-US" sz="1600" dirty="0">
                <a:solidFill>
                  <a:schemeClr val="accent1"/>
                </a:solidFill>
              </a:rPr>
              <a:t>Nerdery</a:t>
            </a:r>
          </a:p>
        </p:txBody>
      </p:sp>
      <p:pic>
        <p:nvPicPr>
          <p:cNvPr id="4" name="Picture 3" descr="A person wearing a suit and tie smiling at the camera&#10;&#10;Description automatically generated">
            <a:extLst>
              <a:ext uri="{FF2B5EF4-FFF2-40B4-BE49-F238E27FC236}">
                <a16:creationId xmlns:a16="http://schemas.microsoft.com/office/drawing/2014/main" id="{25FBF6F3-04B0-4E34-B83A-C92B3D91A787}"/>
              </a:ext>
            </a:extLst>
          </p:cNvPr>
          <p:cNvPicPr>
            <a:picLocks noChangeAspect="1"/>
          </p:cNvPicPr>
          <p:nvPr/>
        </p:nvPicPr>
        <p:blipFill>
          <a:blip r:embed="rId7"/>
          <a:stretch>
            <a:fillRect/>
          </a:stretch>
        </p:blipFill>
        <p:spPr>
          <a:xfrm>
            <a:off x="2077120" y="1936086"/>
            <a:ext cx="1550982" cy="1463040"/>
          </a:xfrm>
          <a:prstGeom prst="ellipse">
            <a:avLst/>
          </a:prstGeom>
          <a:ln w="63500" cap="rnd">
            <a:solidFill>
              <a:srgbClr val="0082CA"/>
            </a:solidFill>
          </a:ln>
          <a:effectLst/>
          <a:scene3d>
            <a:camera prst="orthographicFront"/>
            <a:lightRig rig="contrasting" dir="t">
              <a:rot lat="0" lon="0" rev="3000000"/>
            </a:lightRig>
          </a:scene3d>
          <a:sp3d contourW="7620">
            <a:bevelT w="95250" h="31750"/>
            <a:contourClr>
              <a:srgbClr val="333333"/>
            </a:contourClr>
          </a:sp3d>
        </p:spPr>
      </p:pic>
      <p:pic>
        <p:nvPicPr>
          <p:cNvPr id="6" name="Picture 5" descr="A person posing for the camera&#10;&#10;Description automatically generated">
            <a:extLst>
              <a:ext uri="{FF2B5EF4-FFF2-40B4-BE49-F238E27FC236}">
                <a16:creationId xmlns:a16="http://schemas.microsoft.com/office/drawing/2014/main" id="{98F9F27E-9C0D-48E8-A69F-588BC8147316}"/>
              </a:ext>
            </a:extLst>
          </p:cNvPr>
          <p:cNvPicPr>
            <a:picLocks noChangeAspect="1"/>
          </p:cNvPicPr>
          <p:nvPr/>
        </p:nvPicPr>
        <p:blipFill>
          <a:blip r:embed="rId8"/>
          <a:stretch>
            <a:fillRect/>
          </a:stretch>
        </p:blipFill>
        <p:spPr>
          <a:xfrm>
            <a:off x="5546284" y="2028370"/>
            <a:ext cx="1463040" cy="1463040"/>
          </a:xfrm>
          <a:prstGeom prst="ellipse">
            <a:avLst/>
          </a:prstGeom>
          <a:ln w="63500" cap="rnd">
            <a:solidFill>
              <a:srgbClr val="0082CA"/>
            </a:solidFill>
          </a:ln>
          <a:effectLst/>
          <a:scene3d>
            <a:camera prst="orthographicFront"/>
            <a:lightRig rig="contrasting" dir="t">
              <a:rot lat="0" lon="0" rev="3000000"/>
            </a:lightRig>
          </a:scene3d>
          <a:sp3d contourW="7620">
            <a:bevelT w="95250" h="31750"/>
            <a:contourClr>
              <a:srgbClr val="333333"/>
            </a:contourClr>
          </a:sp3d>
        </p:spPr>
      </p:pic>
      <p:pic>
        <p:nvPicPr>
          <p:cNvPr id="9" name="Picture 8" descr="A person smiling and posing for the camera&#10;&#10;Description automatically generated">
            <a:extLst>
              <a:ext uri="{FF2B5EF4-FFF2-40B4-BE49-F238E27FC236}">
                <a16:creationId xmlns:a16="http://schemas.microsoft.com/office/drawing/2014/main" id="{6671F35E-6274-4687-B2AD-38BFE449CC8E}"/>
              </a:ext>
            </a:extLst>
          </p:cNvPr>
          <p:cNvPicPr>
            <a:picLocks noChangeAspect="1"/>
          </p:cNvPicPr>
          <p:nvPr/>
        </p:nvPicPr>
        <p:blipFill>
          <a:blip r:embed="rId9"/>
          <a:stretch>
            <a:fillRect/>
          </a:stretch>
        </p:blipFill>
        <p:spPr>
          <a:xfrm>
            <a:off x="446710" y="1968723"/>
            <a:ext cx="1357119" cy="1463040"/>
          </a:xfrm>
          <a:prstGeom prst="ellipse">
            <a:avLst/>
          </a:prstGeom>
          <a:ln w="63500" cap="rnd">
            <a:solidFill>
              <a:srgbClr val="0082CA"/>
            </a:solidFill>
          </a:ln>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84979935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543268"/>
            <a:ext cx="9321959" cy="1143000"/>
          </a:xfrm>
        </p:spPr>
        <p:txBody>
          <a:bodyPr>
            <a:noAutofit/>
          </a:bodyPr>
          <a:lstStyle/>
          <a:p>
            <a:r>
              <a:rPr lang="en-US" sz="2400" dirty="0"/>
              <a:t>Twin cities Alteryx User Group: </a:t>
            </a:r>
            <a:br>
              <a:rPr lang="en-US" sz="2400" dirty="0"/>
            </a:br>
            <a:r>
              <a:rPr lang="en-US" sz="2400" dirty="0"/>
              <a:t>meet your </a:t>
            </a:r>
            <a:r>
              <a:rPr lang="en-US" sz="2400" dirty="0">
                <a:solidFill>
                  <a:schemeClr val="accent6"/>
                </a:solidFill>
              </a:rPr>
              <a:t>local Alteryx execs</a:t>
            </a:r>
          </a:p>
        </p:txBody>
      </p:sp>
      <p:sp>
        <p:nvSpPr>
          <p:cNvPr id="24" name="Footer Placeholder 1">
            <a:extLst>
              <a:ext uri="{FF2B5EF4-FFF2-40B4-BE49-F238E27FC236}">
                <a16:creationId xmlns:a16="http://schemas.microsoft.com/office/drawing/2014/main" id="{13E33D58-BB17-4E7B-9709-D2BE022A1A4C}"/>
              </a:ext>
            </a:extLst>
          </p:cNvPr>
          <p:cNvSpPr txBox="1">
            <a:spLocks/>
          </p:cNvSpPr>
          <p:nvPr/>
        </p:nvSpPr>
        <p:spPr>
          <a:xfrm>
            <a:off x="9785403" y="6304959"/>
            <a:ext cx="227966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200" dirty="0"/>
              <a:t>©2018 Alteryx, Inc.</a:t>
            </a:r>
          </a:p>
        </p:txBody>
      </p:sp>
      <p:sp>
        <p:nvSpPr>
          <p:cNvPr id="26" name="TextBox 25">
            <a:extLst>
              <a:ext uri="{FF2B5EF4-FFF2-40B4-BE49-F238E27FC236}">
                <a16:creationId xmlns:a16="http://schemas.microsoft.com/office/drawing/2014/main" id="{87FF11F6-DE62-4FB0-87DF-E3428DCFDD60}"/>
              </a:ext>
            </a:extLst>
          </p:cNvPr>
          <p:cNvSpPr txBox="1"/>
          <p:nvPr/>
        </p:nvSpPr>
        <p:spPr>
          <a:xfrm>
            <a:off x="3219855" y="6481760"/>
            <a:ext cx="184731" cy="369332"/>
          </a:xfrm>
          <a:prstGeom prst="rect">
            <a:avLst/>
          </a:prstGeom>
          <a:noFill/>
        </p:spPr>
        <p:txBody>
          <a:bodyPr wrap="none" rtlCol="0">
            <a:spAutoFit/>
          </a:bodyPr>
          <a:lstStyle/>
          <a:p>
            <a:endParaRPr lang="en-US" dirty="0"/>
          </a:p>
        </p:txBody>
      </p:sp>
      <p:sp>
        <p:nvSpPr>
          <p:cNvPr id="48" name="TextBox 47">
            <a:extLst>
              <a:ext uri="{FF2B5EF4-FFF2-40B4-BE49-F238E27FC236}">
                <a16:creationId xmlns:a16="http://schemas.microsoft.com/office/drawing/2014/main" id="{ABE68130-B9A3-499F-A5B9-ACDC6E30B691}"/>
              </a:ext>
            </a:extLst>
          </p:cNvPr>
          <p:cNvSpPr txBox="1"/>
          <p:nvPr/>
        </p:nvSpPr>
        <p:spPr>
          <a:xfrm>
            <a:off x="2161771" y="4414554"/>
            <a:ext cx="2478633" cy="707886"/>
          </a:xfrm>
          <a:prstGeom prst="rect">
            <a:avLst/>
          </a:prstGeom>
          <a:noFill/>
        </p:spPr>
        <p:txBody>
          <a:bodyPr wrap="square" rtlCol="0">
            <a:spAutoFit/>
          </a:bodyPr>
          <a:lstStyle/>
          <a:p>
            <a:pPr algn="ctr"/>
            <a:r>
              <a:rPr lang="en-US" sz="4000" b="1" dirty="0">
                <a:solidFill>
                  <a:srgbClr val="003B54"/>
                </a:solidFill>
              </a:rPr>
              <a:t>Dan</a:t>
            </a:r>
          </a:p>
        </p:txBody>
      </p:sp>
      <p:sp>
        <p:nvSpPr>
          <p:cNvPr id="50" name="TextBox 49">
            <a:extLst>
              <a:ext uri="{FF2B5EF4-FFF2-40B4-BE49-F238E27FC236}">
                <a16:creationId xmlns:a16="http://schemas.microsoft.com/office/drawing/2014/main" id="{9D2D5811-F765-4AD5-8576-CACAEE4F08ED}"/>
              </a:ext>
            </a:extLst>
          </p:cNvPr>
          <p:cNvSpPr txBox="1"/>
          <p:nvPr/>
        </p:nvSpPr>
        <p:spPr>
          <a:xfrm>
            <a:off x="6055509" y="4414554"/>
            <a:ext cx="3517687" cy="707886"/>
          </a:xfrm>
          <a:prstGeom prst="rect">
            <a:avLst/>
          </a:prstGeom>
          <a:noFill/>
        </p:spPr>
        <p:txBody>
          <a:bodyPr wrap="square" rtlCol="0">
            <a:spAutoFit/>
          </a:bodyPr>
          <a:lstStyle/>
          <a:p>
            <a:pPr algn="ctr"/>
            <a:r>
              <a:rPr lang="en-US" sz="4000" b="1" dirty="0">
                <a:solidFill>
                  <a:srgbClr val="003B54"/>
                </a:solidFill>
              </a:rPr>
              <a:t>Nick</a:t>
            </a:r>
          </a:p>
        </p:txBody>
      </p:sp>
      <p:sp>
        <p:nvSpPr>
          <p:cNvPr id="2" name="TextBox 1">
            <a:extLst>
              <a:ext uri="{FF2B5EF4-FFF2-40B4-BE49-F238E27FC236}">
                <a16:creationId xmlns:a16="http://schemas.microsoft.com/office/drawing/2014/main" id="{87351902-6DAE-487F-93FB-5981444EA1CC}"/>
              </a:ext>
            </a:extLst>
          </p:cNvPr>
          <p:cNvSpPr txBox="1"/>
          <p:nvPr/>
        </p:nvSpPr>
        <p:spPr>
          <a:xfrm>
            <a:off x="2395896" y="4939033"/>
            <a:ext cx="2153938" cy="630942"/>
          </a:xfrm>
          <a:prstGeom prst="rect">
            <a:avLst/>
          </a:prstGeom>
          <a:noFill/>
        </p:spPr>
        <p:txBody>
          <a:bodyPr wrap="square" rtlCol="0">
            <a:spAutoFit/>
          </a:bodyPr>
          <a:lstStyle/>
          <a:p>
            <a:pPr algn="ctr"/>
            <a:r>
              <a:rPr lang="en-US" sz="3500" dirty="0">
                <a:solidFill>
                  <a:schemeClr val="accent1"/>
                </a:solidFill>
              </a:rPr>
              <a:t>Alteryx</a:t>
            </a:r>
          </a:p>
        </p:txBody>
      </p:sp>
      <p:sp>
        <p:nvSpPr>
          <p:cNvPr id="52" name="TextBox 51">
            <a:extLst>
              <a:ext uri="{FF2B5EF4-FFF2-40B4-BE49-F238E27FC236}">
                <a16:creationId xmlns:a16="http://schemas.microsoft.com/office/drawing/2014/main" id="{D6DDB2EF-8EC5-4675-B756-D8409DABC903}"/>
              </a:ext>
            </a:extLst>
          </p:cNvPr>
          <p:cNvSpPr txBox="1"/>
          <p:nvPr/>
        </p:nvSpPr>
        <p:spPr>
          <a:xfrm>
            <a:off x="7017167" y="5024008"/>
            <a:ext cx="1594372" cy="646331"/>
          </a:xfrm>
          <a:prstGeom prst="rect">
            <a:avLst/>
          </a:prstGeom>
          <a:noFill/>
        </p:spPr>
        <p:txBody>
          <a:bodyPr wrap="square" rtlCol="0">
            <a:spAutoFit/>
          </a:bodyPr>
          <a:lstStyle/>
          <a:p>
            <a:pPr algn="ctr"/>
            <a:r>
              <a:rPr lang="en-US" sz="3600" dirty="0">
                <a:solidFill>
                  <a:schemeClr val="accent1"/>
                </a:solidFill>
              </a:rPr>
              <a:t>Alteryx</a:t>
            </a:r>
          </a:p>
        </p:txBody>
      </p:sp>
      <p:sp>
        <p:nvSpPr>
          <p:cNvPr id="20" name="Oval 19">
            <a:extLst>
              <a:ext uri="{FF2B5EF4-FFF2-40B4-BE49-F238E27FC236}">
                <a16:creationId xmlns:a16="http://schemas.microsoft.com/office/drawing/2014/main" id="{E95401DD-F9B8-4C7B-9423-5F42890BDB97}"/>
              </a:ext>
            </a:extLst>
          </p:cNvPr>
          <p:cNvSpPr/>
          <p:nvPr/>
        </p:nvSpPr>
        <p:spPr>
          <a:xfrm>
            <a:off x="2348610" y="2084148"/>
            <a:ext cx="2286000" cy="2286000"/>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w="57150">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5" name="Oval 24">
            <a:extLst>
              <a:ext uri="{FF2B5EF4-FFF2-40B4-BE49-F238E27FC236}">
                <a16:creationId xmlns:a16="http://schemas.microsoft.com/office/drawing/2014/main" id="{F946AF74-D400-4AF1-B8BB-8F0887ED1616}"/>
              </a:ext>
            </a:extLst>
          </p:cNvPr>
          <p:cNvSpPr/>
          <p:nvPr/>
        </p:nvSpPr>
        <p:spPr>
          <a:xfrm>
            <a:off x="6710255" y="2033422"/>
            <a:ext cx="2286000" cy="2286000"/>
          </a:xfrm>
          <a:prstGeom prst="ellipse">
            <a:avLst/>
          </a:prstGeom>
          <a:blipFill dpi="0" rotWithShape="1">
            <a:blip r:embed="rId4">
              <a:extLst>
                <a:ext uri="{28A0092B-C50C-407E-A947-70E740481C1C}">
                  <a14:useLocalDpi xmlns:a14="http://schemas.microsoft.com/office/drawing/2010/main" val="0"/>
                </a:ext>
              </a:extLst>
            </a:blip>
            <a:srcRect/>
            <a:stretch>
              <a:fillRect/>
            </a:stretch>
          </a:blipFill>
          <a:ln w="57150">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2596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471C0-01A0-45C4-84BA-FB67A0B307A3}"/>
              </a:ext>
            </a:extLst>
          </p:cNvPr>
          <p:cNvSpPr>
            <a:spLocks noGrp="1"/>
          </p:cNvSpPr>
          <p:nvPr>
            <p:ph type="title"/>
          </p:nvPr>
        </p:nvSpPr>
        <p:spPr>
          <a:xfrm>
            <a:off x="0" y="934847"/>
            <a:ext cx="8749866" cy="3963070"/>
          </a:xfrm>
        </p:spPr>
        <p:txBody>
          <a:bodyPr/>
          <a:lstStyle/>
          <a:p>
            <a:r>
              <a:rPr lang="en-US" sz="8000" dirty="0"/>
              <a:t>ALTERYX COMMUNITY</a:t>
            </a:r>
            <a:br>
              <a:rPr lang="en-US" sz="8000" dirty="0"/>
            </a:br>
            <a:r>
              <a:rPr lang="en-US" sz="8000" dirty="0"/>
              <a:t>UPDATES</a:t>
            </a:r>
          </a:p>
        </p:txBody>
      </p:sp>
      <p:sp>
        <p:nvSpPr>
          <p:cNvPr id="3" name="Footer Placeholder 2">
            <a:extLst>
              <a:ext uri="{FF2B5EF4-FFF2-40B4-BE49-F238E27FC236}">
                <a16:creationId xmlns:a16="http://schemas.microsoft.com/office/drawing/2014/main" id="{DAFC8714-8CEC-4499-ABAC-1AFE6BD25C53}"/>
              </a:ext>
            </a:extLst>
          </p:cNvPr>
          <p:cNvSpPr>
            <a:spLocks noGrp="1"/>
          </p:cNvSpPr>
          <p:nvPr>
            <p:ph type="ftr" sz="quarter" idx="10"/>
          </p:nvPr>
        </p:nvSpPr>
        <p:spPr>
          <a:xfrm>
            <a:off x="9136063" y="6299201"/>
            <a:ext cx="2279660" cy="365125"/>
          </a:xfrm>
        </p:spPr>
        <p:txBody>
          <a:bodyPr/>
          <a:lstStyle/>
          <a:p>
            <a:r>
              <a:rPr lang="en-US" dirty="0"/>
              <a:t>©2019 Alteryx, Inc.</a:t>
            </a:r>
          </a:p>
        </p:txBody>
      </p:sp>
      <p:sp>
        <p:nvSpPr>
          <p:cNvPr id="4" name="Slide Number Placeholder 3">
            <a:extLst>
              <a:ext uri="{FF2B5EF4-FFF2-40B4-BE49-F238E27FC236}">
                <a16:creationId xmlns:a16="http://schemas.microsoft.com/office/drawing/2014/main" id="{727201FB-455D-4AB5-9A79-CA8A7128C4AE}"/>
              </a:ext>
            </a:extLst>
          </p:cNvPr>
          <p:cNvSpPr>
            <a:spLocks noGrp="1"/>
          </p:cNvSpPr>
          <p:nvPr>
            <p:ph type="sldNum" sz="quarter" idx="11"/>
          </p:nvPr>
        </p:nvSpPr>
        <p:spPr/>
        <p:txBody>
          <a:bodyPr/>
          <a:lstStyle/>
          <a:p>
            <a:fld id="{D8F68526-9201-1A4E-883A-78DE8EE78F20}" type="slidenum">
              <a:rPr lang="en-US" smtClean="0">
                <a:solidFill>
                  <a:schemeClr val="bg1"/>
                </a:solidFill>
              </a:rPr>
              <a:pPr/>
              <a:t>5</a:t>
            </a:fld>
            <a:endParaRPr lang="en-US" dirty="0">
              <a:solidFill>
                <a:schemeClr val="bg1"/>
              </a:solidFill>
            </a:endParaRPr>
          </a:p>
        </p:txBody>
      </p:sp>
      <p:sp>
        <p:nvSpPr>
          <p:cNvPr id="6" name="TextBox 5">
            <a:extLst>
              <a:ext uri="{FF2B5EF4-FFF2-40B4-BE49-F238E27FC236}">
                <a16:creationId xmlns:a16="http://schemas.microsoft.com/office/drawing/2014/main" id="{C3584958-9AAB-4EDF-B9EC-8B58E3739A1D}"/>
              </a:ext>
            </a:extLst>
          </p:cNvPr>
          <p:cNvSpPr txBox="1"/>
          <p:nvPr/>
        </p:nvSpPr>
        <p:spPr>
          <a:xfrm>
            <a:off x="3940617" y="6367033"/>
            <a:ext cx="3743332" cy="230832"/>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900" dirty="0">
                <a:solidFill>
                  <a:schemeClr val="bg1"/>
                </a:solidFill>
              </a:rPr>
              <a:t>*This meeting is being recorded and will be shared on the User Group page.</a:t>
            </a:r>
          </a:p>
        </p:txBody>
      </p:sp>
    </p:spTree>
    <p:extLst>
      <p:ext uri="{BB962C8B-B14F-4D97-AF65-F5344CB8AC3E}">
        <p14:creationId xmlns:p14="http://schemas.microsoft.com/office/powerpoint/2010/main" val="29484115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869D657-902C-4786-9AA2-916BA5E05CA0}"/>
              </a:ext>
            </a:extLst>
          </p:cNvPr>
          <p:cNvSpPr>
            <a:spLocks noGrp="1"/>
          </p:cNvSpPr>
          <p:nvPr>
            <p:ph sz="quarter" idx="4"/>
          </p:nvPr>
        </p:nvSpPr>
        <p:spPr/>
        <p:txBody>
          <a:bodyPr>
            <a:normAutofit/>
          </a:bodyPr>
          <a:lstStyle/>
          <a:p>
            <a:r>
              <a:rPr lang="en-US" dirty="0"/>
              <a:t>Input .hyper files</a:t>
            </a:r>
          </a:p>
          <a:p>
            <a:r>
              <a:rPr lang="en-US" dirty="0"/>
              <a:t>Copy and paste rows from excel to create an input tool</a:t>
            </a:r>
          </a:p>
          <a:p>
            <a:r>
              <a:rPr lang="en-US" dirty="0" err="1"/>
              <a:t>Mapbox</a:t>
            </a:r>
            <a:r>
              <a:rPr lang="en-US" dirty="0"/>
              <a:t> integration</a:t>
            </a:r>
          </a:p>
          <a:p>
            <a:r>
              <a:rPr lang="en-US" dirty="0"/>
              <a:t>Find tool</a:t>
            </a:r>
          </a:p>
        </p:txBody>
      </p:sp>
      <p:sp>
        <p:nvSpPr>
          <p:cNvPr id="3" name="Footer Placeholder 2">
            <a:extLst>
              <a:ext uri="{FF2B5EF4-FFF2-40B4-BE49-F238E27FC236}">
                <a16:creationId xmlns:a16="http://schemas.microsoft.com/office/drawing/2014/main" id="{5A4FFA30-0C2D-43DC-A915-00B76456994B}"/>
              </a:ext>
            </a:extLst>
          </p:cNvPr>
          <p:cNvSpPr>
            <a:spLocks noGrp="1"/>
          </p:cNvSpPr>
          <p:nvPr>
            <p:ph type="ftr" sz="quarter" idx="10"/>
          </p:nvPr>
        </p:nvSpPr>
        <p:spPr/>
        <p:txBody>
          <a:bodyPr/>
          <a:lstStyle/>
          <a:p>
            <a:r>
              <a:rPr lang="en-US"/>
              <a:t>©2018 Alteryx, Inc.</a:t>
            </a:r>
            <a:endParaRPr lang="en-US" dirty="0"/>
          </a:p>
        </p:txBody>
      </p:sp>
      <p:sp>
        <p:nvSpPr>
          <p:cNvPr id="4" name="Slide Number Placeholder 3">
            <a:extLst>
              <a:ext uri="{FF2B5EF4-FFF2-40B4-BE49-F238E27FC236}">
                <a16:creationId xmlns:a16="http://schemas.microsoft.com/office/drawing/2014/main" id="{940E3DC1-EDE8-459B-B3DE-B0DC4752031C}"/>
              </a:ext>
            </a:extLst>
          </p:cNvPr>
          <p:cNvSpPr>
            <a:spLocks noGrp="1"/>
          </p:cNvSpPr>
          <p:nvPr>
            <p:ph type="sldNum" sz="quarter" idx="11"/>
          </p:nvPr>
        </p:nvSpPr>
        <p:spPr/>
        <p:txBody>
          <a:bodyPr/>
          <a:lstStyle/>
          <a:p>
            <a:fld id="{D8F68526-9201-1A4E-883A-78DE8EE78F20}" type="slidenum">
              <a:rPr lang="en-US" smtClean="0"/>
              <a:pPr/>
              <a:t>6</a:t>
            </a:fld>
            <a:endParaRPr lang="en-US" dirty="0"/>
          </a:p>
        </p:txBody>
      </p:sp>
      <p:sp>
        <p:nvSpPr>
          <p:cNvPr id="5" name="Title 4">
            <a:extLst>
              <a:ext uri="{FF2B5EF4-FFF2-40B4-BE49-F238E27FC236}">
                <a16:creationId xmlns:a16="http://schemas.microsoft.com/office/drawing/2014/main" id="{D1C35625-EA4D-4CBE-A11D-71308D61E01F}"/>
              </a:ext>
            </a:extLst>
          </p:cNvPr>
          <p:cNvSpPr>
            <a:spLocks noGrp="1"/>
          </p:cNvSpPr>
          <p:nvPr>
            <p:ph type="title"/>
          </p:nvPr>
        </p:nvSpPr>
        <p:spPr>
          <a:xfrm>
            <a:off x="-119389" y="1544793"/>
            <a:ext cx="5077549" cy="2609178"/>
          </a:xfrm>
        </p:spPr>
        <p:txBody>
          <a:bodyPr/>
          <a:lstStyle/>
          <a:p>
            <a:r>
              <a:rPr lang="en-US" sz="8000" dirty="0"/>
              <a:t>2019.4 NOW AVAILA-BLE</a:t>
            </a:r>
          </a:p>
        </p:txBody>
      </p:sp>
    </p:spTree>
    <p:extLst>
      <p:ext uri="{BB962C8B-B14F-4D97-AF65-F5344CB8AC3E}">
        <p14:creationId xmlns:p14="http://schemas.microsoft.com/office/powerpoint/2010/main" val="8718466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5D7991E-238D-9548-965C-9A3013B8D420}"/>
              </a:ext>
            </a:extLst>
          </p:cNvPr>
          <p:cNvPicPr>
            <a:picLocks noChangeAspect="1"/>
          </p:cNvPicPr>
          <p:nvPr/>
        </p:nvPicPr>
        <p:blipFill rotWithShape="1">
          <a:blip r:embed="rId3" cstate="email">
            <a:duotone>
              <a:prstClr val="black"/>
              <a:schemeClr val="accent2">
                <a:tint val="45000"/>
                <a:satMod val="400000"/>
              </a:schemeClr>
            </a:duotone>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a:ext>
            </a:extLst>
          </a:blip>
          <a:srcRect l="-2"/>
          <a:stretch/>
        </p:blipFill>
        <p:spPr>
          <a:xfrm>
            <a:off x="0" y="1"/>
            <a:ext cx="5213024" cy="6858000"/>
          </a:xfrm>
          <a:prstGeom prst="rect">
            <a:avLst/>
          </a:prstGeom>
        </p:spPr>
      </p:pic>
      <p:sp>
        <p:nvSpPr>
          <p:cNvPr id="2" name="Title 1">
            <a:extLst>
              <a:ext uri="{FF2B5EF4-FFF2-40B4-BE49-F238E27FC236}">
                <a16:creationId xmlns:a16="http://schemas.microsoft.com/office/drawing/2014/main" id="{07E25C82-31C7-8745-AB46-C74F1A77E8E9}"/>
              </a:ext>
            </a:extLst>
          </p:cNvPr>
          <p:cNvSpPr>
            <a:spLocks noGrp="1"/>
          </p:cNvSpPr>
          <p:nvPr>
            <p:ph type="title"/>
          </p:nvPr>
        </p:nvSpPr>
        <p:spPr>
          <a:xfrm>
            <a:off x="-89059" y="2247033"/>
            <a:ext cx="5473859" cy="2084387"/>
          </a:xfrm>
        </p:spPr>
        <p:txBody>
          <a:bodyPr/>
          <a:lstStyle/>
          <a:p>
            <a:r>
              <a:rPr lang="en-US" dirty="0"/>
              <a:t>sign in.</a:t>
            </a:r>
            <a:br>
              <a:rPr lang="en-US" dirty="0"/>
            </a:br>
            <a:r>
              <a:rPr lang="en-US" dirty="0"/>
              <a:t>geek out.</a:t>
            </a:r>
          </a:p>
        </p:txBody>
      </p:sp>
      <p:sp>
        <p:nvSpPr>
          <p:cNvPr id="3" name="Footer Placeholder 2">
            <a:extLst>
              <a:ext uri="{FF2B5EF4-FFF2-40B4-BE49-F238E27FC236}">
                <a16:creationId xmlns:a16="http://schemas.microsoft.com/office/drawing/2014/main" id="{E0503466-2368-8C44-8BF0-24AE31AED3BC}"/>
              </a:ext>
            </a:extLst>
          </p:cNvPr>
          <p:cNvSpPr>
            <a:spLocks noGrp="1"/>
          </p:cNvSpPr>
          <p:nvPr>
            <p:ph type="ftr" sz="quarter" idx="10"/>
          </p:nvPr>
        </p:nvSpPr>
        <p:spPr/>
        <p:txBody>
          <a:bodyPr/>
          <a:lstStyle/>
          <a:p>
            <a:r>
              <a:rPr lang="en-US" dirty="0"/>
              <a:t>©2019 Alteryx, Inc.</a:t>
            </a:r>
          </a:p>
        </p:txBody>
      </p:sp>
      <p:sp>
        <p:nvSpPr>
          <p:cNvPr id="4" name="Slide Number Placeholder 3">
            <a:extLst>
              <a:ext uri="{FF2B5EF4-FFF2-40B4-BE49-F238E27FC236}">
                <a16:creationId xmlns:a16="http://schemas.microsoft.com/office/drawing/2014/main" id="{1BB85C62-563A-B941-9F24-714CB366C3ED}"/>
              </a:ext>
            </a:extLst>
          </p:cNvPr>
          <p:cNvSpPr>
            <a:spLocks noGrp="1"/>
          </p:cNvSpPr>
          <p:nvPr>
            <p:ph type="sldNum" sz="quarter" idx="11"/>
          </p:nvPr>
        </p:nvSpPr>
        <p:spPr/>
        <p:txBody>
          <a:bodyPr/>
          <a:lstStyle/>
          <a:p>
            <a:fld id="{D8F68526-9201-1A4E-883A-78DE8EE78F20}" type="slidenum">
              <a:rPr lang="en-US" smtClean="0"/>
              <a:pPr/>
              <a:t>7</a:t>
            </a:fld>
            <a:endParaRPr lang="en-US" dirty="0"/>
          </a:p>
        </p:txBody>
      </p:sp>
      <p:sp>
        <p:nvSpPr>
          <p:cNvPr id="5" name="Content Placeholder 4">
            <a:extLst>
              <a:ext uri="{FF2B5EF4-FFF2-40B4-BE49-F238E27FC236}">
                <a16:creationId xmlns:a16="http://schemas.microsoft.com/office/drawing/2014/main" id="{09821539-4347-6B4B-849F-2BB125863AD0}"/>
              </a:ext>
            </a:extLst>
          </p:cNvPr>
          <p:cNvSpPr>
            <a:spLocks noGrp="1"/>
          </p:cNvSpPr>
          <p:nvPr>
            <p:ph sz="quarter" idx="4"/>
          </p:nvPr>
        </p:nvSpPr>
        <p:spPr>
          <a:xfrm>
            <a:off x="6557963" y="2999760"/>
            <a:ext cx="4344183" cy="2663320"/>
          </a:xfrm>
        </p:spPr>
        <p:txBody>
          <a:bodyPr>
            <a:normAutofit/>
          </a:bodyPr>
          <a:lstStyle/>
          <a:p>
            <a:r>
              <a:rPr lang="en-US" sz="2000" dirty="0">
                <a:latin typeface="+mn-lt"/>
                <a:cs typeface="Arial" panose="020B0604020202020204" pitchFamily="34" charset="0"/>
              </a:rPr>
              <a:t>Find answers quickly</a:t>
            </a:r>
          </a:p>
          <a:p>
            <a:r>
              <a:rPr lang="en-US" sz="2000" dirty="0">
                <a:latin typeface="+mn-lt"/>
                <a:cs typeface="Arial" panose="020B0604020202020204" pitchFamily="34" charset="0"/>
              </a:rPr>
              <a:t>Share your knowledge</a:t>
            </a:r>
          </a:p>
          <a:p>
            <a:r>
              <a:rPr lang="en-US" sz="2000" dirty="0">
                <a:latin typeface="+mn-lt"/>
                <a:cs typeface="Arial" panose="020B0604020202020204" pitchFamily="34" charset="0"/>
              </a:rPr>
              <a:t>Connect with peers</a:t>
            </a:r>
          </a:p>
          <a:p>
            <a:r>
              <a:rPr lang="en-US" sz="2000" dirty="0">
                <a:latin typeface="+mn-lt"/>
                <a:cs typeface="Arial" panose="020B0604020202020204" pitchFamily="34" charset="0"/>
              </a:rPr>
              <a:t>Discover new Alteryx use cases</a:t>
            </a:r>
          </a:p>
          <a:p>
            <a:r>
              <a:rPr lang="en-US" sz="2000" dirty="0">
                <a:latin typeface="+mn-lt"/>
                <a:cs typeface="Arial" panose="020B0604020202020204" pitchFamily="34" charset="0"/>
              </a:rPr>
              <a:t>Submit your bright ideas</a:t>
            </a:r>
          </a:p>
          <a:p>
            <a:r>
              <a:rPr lang="en-US" sz="2000" dirty="0">
                <a:latin typeface="+mn-lt"/>
                <a:cs typeface="Arial" panose="020B0604020202020204" pitchFamily="34" charset="0"/>
              </a:rPr>
              <a:t>Read insightful blogs</a:t>
            </a:r>
          </a:p>
          <a:p>
            <a:r>
              <a:rPr lang="en-US" sz="2000" dirty="0">
                <a:latin typeface="+mn-lt"/>
                <a:cs typeface="Arial" panose="020B0604020202020204" pitchFamily="34" charset="0"/>
              </a:rPr>
              <a:t>Develop tools, macros, and apps</a:t>
            </a:r>
          </a:p>
          <a:p>
            <a:endParaRPr lang="en-US" dirty="0">
              <a:latin typeface="+mn-lt"/>
            </a:endParaRPr>
          </a:p>
          <a:p>
            <a:endParaRPr lang="en-US" dirty="0">
              <a:latin typeface="+mn-lt"/>
            </a:endParaRPr>
          </a:p>
        </p:txBody>
      </p:sp>
      <p:sp>
        <p:nvSpPr>
          <p:cNvPr id="6" name="Text Placeholder 5">
            <a:extLst>
              <a:ext uri="{FF2B5EF4-FFF2-40B4-BE49-F238E27FC236}">
                <a16:creationId xmlns:a16="http://schemas.microsoft.com/office/drawing/2014/main" id="{C61AC687-A51A-F34A-A7D1-5584942085E7}"/>
              </a:ext>
            </a:extLst>
          </p:cNvPr>
          <p:cNvSpPr>
            <a:spLocks noGrp="1"/>
          </p:cNvSpPr>
          <p:nvPr>
            <p:ph type="body" sz="quarter" idx="12"/>
          </p:nvPr>
        </p:nvSpPr>
        <p:spPr>
          <a:xfrm>
            <a:off x="6557963" y="2252284"/>
            <a:ext cx="5357812" cy="542925"/>
          </a:xfrm>
        </p:spPr>
        <p:txBody>
          <a:bodyPr/>
          <a:lstStyle/>
          <a:p>
            <a:r>
              <a:rPr lang="en-US" dirty="0">
                <a:solidFill>
                  <a:schemeClr val="accent2"/>
                </a:solidFill>
              </a:rPr>
              <a:t>Community.alteryx.com</a:t>
            </a:r>
          </a:p>
        </p:txBody>
      </p:sp>
      <p:grpSp>
        <p:nvGrpSpPr>
          <p:cNvPr id="17" name="Group 16">
            <a:extLst>
              <a:ext uri="{FF2B5EF4-FFF2-40B4-BE49-F238E27FC236}">
                <a16:creationId xmlns:a16="http://schemas.microsoft.com/office/drawing/2014/main" id="{BEE6F3DC-907A-BE48-8A05-E422FDDDDC18}"/>
              </a:ext>
            </a:extLst>
          </p:cNvPr>
          <p:cNvGrpSpPr/>
          <p:nvPr/>
        </p:nvGrpSpPr>
        <p:grpSpPr>
          <a:xfrm>
            <a:off x="6557963" y="1035691"/>
            <a:ext cx="4349450" cy="731520"/>
            <a:chOff x="6557963" y="1099699"/>
            <a:chExt cx="4349450" cy="731520"/>
          </a:xfrm>
        </p:grpSpPr>
        <p:pic>
          <p:nvPicPr>
            <p:cNvPr id="11" name="Picture 10">
              <a:extLst>
                <a:ext uri="{FF2B5EF4-FFF2-40B4-BE49-F238E27FC236}">
                  <a16:creationId xmlns:a16="http://schemas.microsoft.com/office/drawing/2014/main" id="{9968E46B-DBF1-924E-BB9F-96446EBE4A6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557963" y="1099699"/>
              <a:ext cx="731520" cy="731520"/>
            </a:xfrm>
            <a:prstGeom prst="rect">
              <a:avLst/>
            </a:prstGeom>
          </p:spPr>
        </p:pic>
        <p:pic>
          <p:nvPicPr>
            <p:cNvPr id="13" name="Picture 12">
              <a:extLst>
                <a:ext uri="{FF2B5EF4-FFF2-40B4-BE49-F238E27FC236}">
                  <a16:creationId xmlns:a16="http://schemas.microsoft.com/office/drawing/2014/main" id="{50998849-890D-F241-AE62-7EE65293F9E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462445" y="1099699"/>
              <a:ext cx="731520" cy="731520"/>
            </a:xfrm>
            <a:prstGeom prst="rect">
              <a:avLst/>
            </a:prstGeom>
          </p:spPr>
        </p:pic>
        <p:pic>
          <p:nvPicPr>
            <p:cNvPr id="14" name="Picture 13">
              <a:extLst>
                <a:ext uri="{FF2B5EF4-FFF2-40B4-BE49-F238E27FC236}">
                  <a16:creationId xmlns:a16="http://schemas.microsoft.com/office/drawing/2014/main" id="{4F3B8A5F-AA46-6C46-81FF-4F7F833160F9}"/>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366928" y="1099699"/>
              <a:ext cx="731520" cy="731520"/>
            </a:xfrm>
            <a:prstGeom prst="rect">
              <a:avLst/>
            </a:prstGeom>
          </p:spPr>
        </p:pic>
        <p:pic>
          <p:nvPicPr>
            <p:cNvPr id="15" name="Picture 14">
              <a:extLst>
                <a:ext uri="{FF2B5EF4-FFF2-40B4-BE49-F238E27FC236}">
                  <a16:creationId xmlns:a16="http://schemas.microsoft.com/office/drawing/2014/main" id="{64CB1A93-C619-FB41-BCF7-DCF242291E51}"/>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0175893" y="1099699"/>
              <a:ext cx="731520" cy="731520"/>
            </a:xfrm>
            <a:prstGeom prst="rect">
              <a:avLst/>
            </a:prstGeom>
          </p:spPr>
        </p:pic>
        <p:pic>
          <p:nvPicPr>
            <p:cNvPr id="16" name="Picture 15">
              <a:extLst>
                <a:ext uri="{FF2B5EF4-FFF2-40B4-BE49-F238E27FC236}">
                  <a16:creationId xmlns:a16="http://schemas.microsoft.com/office/drawing/2014/main" id="{48A61CD7-4B5D-3F4E-91AC-F326CD0EFD76}"/>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9271411" y="1099699"/>
              <a:ext cx="731520" cy="731520"/>
            </a:xfrm>
            <a:prstGeom prst="rect">
              <a:avLst/>
            </a:prstGeom>
          </p:spPr>
        </p:pic>
      </p:grpSp>
      <p:sp>
        <p:nvSpPr>
          <p:cNvPr id="19" name="TextBox 18">
            <a:extLst>
              <a:ext uri="{FF2B5EF4-FFF2-40B4-BE49-F238E27FC236}">
                <a16:creationId xmlns:a16="http://schemas.microsoft.com/office/drawing/2014/main" id="{782E088E-C537-4D82-859F-93E6B8094231}"/>
              </a:ext>
            </a:extLst>
          </p:cNvPr>
          <p:cNvSpPr txBox="1"/>
          <p:nvPr/>
        </p:nvSpPr>
        <p:spPr>
          <a:xfrm>
            <a:off x="3940617" y="6367033"/>
            <a:ext cx="3743332" cy="230832"/>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900" dirty="0">
                <a:solidFill>
                  <a:schemeClr val="bg1"/>
                </a:solidFill>
              </a:rPr>
              <a:t>*This meeting is being recorded and will be shared on the User Group page.</a:t>
            </a:r>
          </a:p>
        </p:txBody>
      </p:sp>
    </p:spTree>
    <p:extLst>
      <p:ext uri="{BB962C8B-B14F-4D97-AF65-F5344CB8AC3E}">
        <p14:creationId xmlns:p14="http://schemas.microsoft.com/office/powerpoint/2010/main" val="309616466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0099D4AB-6226-FF4F-86FF-0583132EB5D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557963" y="241387"/>
            <a:ext cx="2326542" cy="2326542"/>
          </a:xfrm>
          <a:prstGeom prst="rect">
            <a:avLst/>
          </a:prstGeom>
        </p:spPr>
      </p:pic>
      <p:pic>
        <p:nvPicPr>
          <p:cNvPr id="8" name="Picture 7">
            <a:extLst>
              <a:ext uri="{FF2B5EF4-FFF2-40B4-BE49-F238E27FC236}">
                <a16:creationId xmlns:a16="http://schemas.microsoft.com/office/drawing/2014/main" id="{C260F03B-508B-1447-919F-534B0E91447D}"/>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0" y="0"/>
            <a:ext cx="5212080" cy="6865935"/>
          </a:xfrm>
          <a:prstGeom prst="rect">
            <a:avLst/>
          </a:prstGeom>
        </p:spPr>
      </p:pic>
      <p:sp>
        <p:nvSpPr>
          <p:cNvPr id="2" name="Title 1">
            <a:extLst>
              <a:ext uri="{FF2B5EF4-FFF2-40B4-BE49-F238E27FC236}">
                <a16:creationId xmlns:a16="http://schemas.microsoft.com/office/drawing/2014/main" id="{15A1D49D-AEF5-1443-B20D-61CB3E5A2A2A}"/>
              </a:ext>
            </a:extLst>
          </p:cNvPr>
          <p:cNvSpPr>
            <a:spLocks noGrp="1"/>
          </p:cNvSpPr>
          <p:nvPr>
            <p:ph type="title"/>
          </p:nvPr>
        </p:nvSpPr>
        <p:spPr>
          <a:xfrm>
            <a:off x="-89059" y="2273712"/>
            <a:ext cx="5473859" cy="2084387"/>
          </a:xfrm>
        </p:spPr>
        <p:txBody>
          <a:bodyPr/>
          <a:lstStyle/>
          <a:p>
            <a:r>
              <a:rPr lang="en-US" dirty="0" err="1"/>
              <a:t>Knowl</a:t>
            </a:r>
            <a:r>
              <a:rPr lang="en-US" dirty="0"/>
              <a:t>-edge</a:t>
            </a:r>
            <a:br>
              <a:rPr lang="en-US" dirty="0"/>
            </a:br>
            <a:r>
              <a:rPr lang="en-US" dirty="0"/>
              <a:t>is power</a:t>
            </a:r>
          </a:p>
        </p:txBody>
      </p:sp>
      <p:sp>
        <p:nvSpPr>
          <p:cNvPr id="3" name="Footer Placeholder 2">
            <a:extLst>
              <a:ext uri="{FF2B5EF4-FFF2-40B4-BE49-F238E27FC236}">
                <a16:creationId xmlns:a16="http://schemas.microsoft.com/office/drawing/2014/main" id="{A77B3282-67A8-9440-9CDE-6A19196DC122}"/>
              </a:ext>
            </a:extLst>
          </p:cNvPr>
          <p:cNvSpPr>
            <a:spLocks noGrp="1"/>
          </p:cNvSpPr>
          <p:nvPr>
            <p:ph type="ftr" sz="quarter" idx="10"/>
          </p:nvPr>
        </p:nvSpPr>
        <p:spPr/>
        <p:txBody>
          <a:bodyPr/>
          <a:lstStyle/>
          <a:p>
            <a:r>
              <a:rPr lang="en-US" dirty="0"/>
              <a:t>©2019 Alteryx, Inc.</a:t>
            </a:r>
          </a:p>
        </p:txBody>
      </p:sp>
      <p:sp>
        <p:nvSpPr>
          <p:cNvPr id="4" name="Slide Number Placeholder 3">
            <a:extLst>
              <a:ext uri="{FF2B5EF4-FFF2-40B4-BE49-F238E27FC236}">
                <a16:creationId xmlns:a16="http://schemas.microsoft.com/office/drawing/2014/main" id="{7280FA4B-F2B9-2E43-AA4B-7557A425B080}"/>
              </a:ext>
            </a:extLst>
          </p:cNvPr>
          <p:cNvSpPr>
            <a:spLocks noGrp="1"/>
          </p:cNvSpPr>
          <p:nvPr>
            <p:ph type="sldNum" sz="quarter" idx="11"/>
          </p:nvPr>
        </p:nvSpPr>
        <p:spPr/>
        <p:txBody>
          <a:bodyPr/>
          <a:lstStyle/>
          <a:p>
            <a:fld id="{D8F68526-9201-1A4E-883A-78DE8EE78F20}" type="slidenum">
              <a:rPr lang="en-US" smtClean="0"/>
              <a:pPr/>
              <a:t>8</a:t>
            </a:fld>
            <a:endParaRPr lang="en-US" dirty="0"/>
          </a:p>
        </p:txBody>
      </p:sp>
      <p:sp>
        <p:nvSpPr>
          <p:cNvPr id="5" name="Content Placeholder 4">
            <a:extLst>
              <a:ext uri="{FF2B5EF4-FFF2-40B4-BE49-F238E27FC236}">
                <a16:creationId xmlns:a16="http://schemas.microsoft.com/office/drawing/2014/main" id="{E4C68BE0-54D7-4C43-B0B1-BBD7CF6C34FA}"/>
              </a:ext>
            </a:extLst>
          </p:cNvPr>
          <p:cNvSpPr>
            <a:spLocks noGrp="1"/>
          </p:cNvSpPr>
          <p:nvPr>
            <p:ph sz="quarter" idx="4"/>
          </p:nvPr>
        </p:nvSpPr>
        <p:spPr>
          <a:xfrm>
            <a:off x="6563230" y="3315906"/>
            <a:ext cx="5387630" cy="2516858"/>
          </a:xfrm>
        </p:spPr>
        <p:txBody>
          <a:bodyPr>
            <a:normAutofit/>
          </a:bodyPr>
          <a:lstStyle/>
          <a:p>
            <a:r>
              <a:rPr lang="en-US" sz="2000" dirty="0">
                <a:latin typeface="+mn-lt"/>
                <a:cs typeface="Arial" panose="020B0604020202020204" pitchFamily="34" charset="0"/>
              </a:rPr>
              <a:t>Interactive lessons</a:t>
            </a:r>
          </a:p>
          <a:p>
            <a:r>
              <a:rPr lang="en-US" sz="2000" dirty="0">
                <a:latin typeface="+mn-lt"/>
                <a:cs typeface="Arial" panose="020B0604020202020204" pitchFamily="34" charset="0"/>
              </a:rPr>
              <a:t>Live training</a:t>
            </a:r>
          </a:p>
          <a:p>
            <a:r>
              <a:rPr lang="en-US" sz="2000" dirty="0">
                <a:latin typeface="+mn-lt"/>
                <a:cs typeface="Arial" panose="020B0604020202020204" pitchFamily="34" charset="0"/>
              </a:rPr>
              <a:t>Weekly challenges</a:t>
            </a:r>
          </a:p>
          <a:p>
            <a:r>
              <a:rPr lang="en-US" sz="2000" dirty="0">
                <a:latin typeface="+mn-lt"/>
                <a:cs typeface="Arial" panose="020B0604020202020204" pitchFamily="34" charset="0"/>
              </a:rPr>
              <a:t>Product certification – </a:t>
            </a:r>
            <a:r>
              <a:rPr lang="en-US" sz="2000" dirty="0">
                <a:solidFill>
                  <a:schemeClr val="accent6"/>
                </a:solidFill>
                <a:latin typeface="+mn-lt"/>
                <a:cs typeface="Arial" panose="020B0604020202020204" pitchFamily="34" charset="0"/>
              </a:rPr>
              <a:t>Now on demand!</a:t>
            </a:r>
          </a:p>
          <a:p>
            <a:pPr marL="0" indent="0">
              <a:buNone/>
            </a:pPr>
            <a:endParaRPr lang="en-US" sz="2000" dirty="0">
              <a:solidFill>
                <a:schemeClr val="accent6"/>
              </a:solidFill>
              <a:latin typeface="+mn-lt"/>
              <a:cs typeface="Arial" panose="020B0604020202020204" pitchFamily="34" charset="0"/>
            </a:endParaRPr>
          </a:p>
          <a:p>
            <a:pPr marL="0" indent="0">
              <a:buNone/>
            </a:pPr>
            <a:r>
              <a:rPr lang="en-US" sz="2000" dirty="0">
                <a:solidFill>
                  <a:schemeClr val="accent6"/>
                </a:solidFill>
                <a:latin typeface="+mn-lt"/>
                <a:cs typeface="Arial" panose="020B0604020202020204" pitchFamily="34" charset="0"/>
              </a:rPr>
              <a:t>community.alteryx.com/training</a:t>
            </a:r>
          </a:p>
        </p:txBody>
      </p:sp>
      <p:sp>
        <p:nvSpPr>
          <p:cNvPr id="6" name="Text Placeholder 5">
            <a:extLst>
              <a:ext uri="{FF2B5EF4-FFF2-40B4-BE49-F238E27FC236}">
                <a16:creationId xmlns:a16="http://schemas.microsoft.com/office/drawing/2014/main" id="{646B5635-BE56-5548-B201-A4E0E1E5B66C}"/>
              </a:ext>
            </a:extLst>
          </p:cNvPr>
          <p:cNvSpPr>
            <a:spLocks noGrp="1"/>
          </p:cNvSpPr>
          <p:nvPr>
            <p:ph type="body" sz="quarter" idx="12"/>
          </p:nvPr>
        </p:nvSpPr>
        <p:spPr>
          <a:xfrm>
            <a:off x="6557963" y="2709484"/>
            <a:ext cx="5357812" cy="542925"/>
          </a:xfrm>
        </p:spPr>
        <p:txBody>
          <a:bodyPr/>
          <a:lstStyle/>
          <a:p>
            <a:r>
              <a:rPr lang="en-US" dirty="0">
                <a:solidFill>
                  <a:schemeClr val="accent6"/>
                </a:solidFill>
              </a:rPr>
              <a:t>Alteryx academy</a:t>
            </a:r>
          </a:p>
        </p:txBody>
      </p:sp>
      <p:sp>
        <p:nvSpPr>
          <p:cNvPr id="10" name="TextBox 9">
            <a:extLst>
              <a:ext uri="{FF2B5EF4-FFF2-40B4-BE49-F238E27FC236}">
                <a16:creationId xmlns:a16="http://schemas.microsoft.com/office/drawing/2014/main" id="{085341EE-0AB4-4339-A482-88314C6F2101}"/>
              </a:ext>
            </a:extLst>
          </p:cNvPr>
          <p:cNvSpPr txBox="1"/>
          <p:nvPr/>
        </p:nvSpPr>
        <p:spPr>
          <a:xfrm>
            <a:off x="3940617" y="6367033"/>
            <a:ext cx="3743332" cy="230832"/>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900" dirty="0">
                <a:solidFill>
                  <a:schemeClr val="bg1"/>
                </a:solidFill>
              </a:rPr>
              <a:t>*This meeting is being recorded and will be shared on the User Group page.</a:t>
            </a:r>
          </a:p>
        </p:txBody>
      </p:sp>
    </p:spTree>
    <p:extLst>
      <p:ext uri="{BB962C8B-B14F-4D97-AF65-F5344CB8AC3E}">
        <p14:creationId xmlns:p14="http://schemas.microsoft.com/office/powerpoint/2010/main" val="166342652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2A2987E7-2EC7-454D-AEFE-C2ADF2A3F9D0}"/>
              </a:ext>
            </a:extLst>
          </p:cNvPr>
          <p:cNvPicPr>
            <a:picLocks noChangeAspect="1"/>
          </p:cNvPicPr>
          <p:nvPr/>
        </p:nvPicPr>
        <p:blipFill rotWithShape="1">
          <a:blip r:embed="rId3"/>
          <a:srcRect r="22683"/>
          <a:stretch/>
        </p:blipFill>
        <p:spPr>
          <a:xfrm>
            <a:off x="0" y="0"/>
            <a:ext cx="5185284" cy="6858000"/>
          </a:xfrm>
          <a:prstGeom prst="rect">
            <a:avLst/>
          </a:prstGeom>
        </p:spPr>
      </p:pic>
      <p:sp>
        <p:nvSpPr>
          <p:cNvPr id="5" name="Content Placeholder 4">
            <a:extLst>
              <a:ext uri="{FF2B5EF4-FFF2-40B4-BE49-F238E27FC236}">
                <a16:creationId xmlns:a16="http://schemas.microsoft.com/office/drawing/2014/main" id="{3766296E-4AED-5C44-999B-C9B84C8A4A6F}"/>
              </a:ext>
            </a:extLst>
          </p:cNvPr>
          <p:cNvSpPr>
            <a:spLocks noGrp="1"/>
          </p:cNvSpPr>
          <p:nvPr>
            <p:ph sz="quarter" idx="4"/>
          </p:nvPr>
        </p:nvSpPr>
        <p:spPr>
          <a:xfrm>
            <a:off x="6094412" y="2268795"/>
            <a:ext cx="3743332" cy="3607748"/>
          </a:xfrm>
        </p:spPr>
        <p:txBody>
          <a:bodyPr>
            <a:noAutofit/>
          </a:bodyPr>
          <a:lstStyle/>
          <a:p>
            <a:r>
              <a:rPr lang="en-US" sz="2000" dirty="0">
                <a:latin typeface="+mn-lt"/>
                <a:cs typeface="Arial" panose="020B0604020202020204" pitchFamily="34" charset="0"/>
              </a:rPr>
              <a:t>Join &amp; subscribe</a:t>
            </a:r>
          </a:p>
          <a:p>
            <a:r>
              <a:rPr lang="en-US" sz="2000" dirty="0">
                <a:latin typeface="+mn-lt"/>
                <a:cs typeface="Arial" panose="020B0604020202020204" pitchFamily="34" charset="0"/>
              </a:rPr>
              <a:t>Customer use cases </a:t>
            </a:r>
          </a:p>
          <a:p>
            <a:r>
              <a:rPr lang="en-US" sz="2000" dirty="0">
                <a:latin typeface="+mn-lt"/>
                <a:cs typeface="Arial" panose="020B0604020202020204" pitchFamily="34" charset="0"/>
              </a:rPr>
              <a:t>Alteryx scalability </a:t>
            </a:r>
          </a:p>
          <a:p>
            <a:r>
              <a:rPr lang="en-US" sz="2000" dirty="0">
                <a:latin typeface="+mn-lt"/>
                <a:cs typeface="Arial" panose="020B0604020202020204" pitchFamily="34" charset="0"/>
              </a:rPr>
              <a:t>Follow discussions</a:t>
            </a:r>
          </a:p>
          <a:p>
            <a:r>
              <a:rPr lang="en-US" sz="2000" dirty="0">
                <a:latin typeface="+mn-lt"/>
                <a:cs typeface="Arial" panose="020B0604020202020204" pitchFamily="34" charset="0"/>
              </a:rPr>
              <a:t>Post on the page</a:t>
            </a:r>
          </a:p>
          <a:p>
            <a:endParaRPr lang="en-US" sz="2000" dirty="0">
              <a:latin typeface="+mn-lt"/>
              <a:cs typeface="Arial" panose="020B0604020202020204" pitchFamily="34" charset="0"/>
            </a:endParaRPr>
          </a:p>
          <a:p>
            <a:pPr marL="0" indent="0">
              <a:buNone/>
            </a:pPr>
            <a:endParaRPr lang="en-US" sz="2000" dirty="0">
              <a:latin typeface="+mn-lt"/>
              <a:cs typeface="Arial" panose="020B0604020202020204" pitchFamily="34" charset="0"/>
            </a:endParaRPr>
          </a:p>
          <a:p>
            <a:pPr marL="0" indent="0">
              <a:buNone/>
            </a:pPr>
            <a:r>
              <a:rPr lang="en-US" sz="2000" dirty="0">
                <a:solidFill>
                  <a:schemeClr val="accent1"/>
                </a:solidFill>
                <a:latin typeface="+mn-lt"/>
                <a:cs typeface="Arial" panose="020B0604020202020204" pitchFamily="34" charset="0"/>
              </a:rPr>
              <a:t>Contact for more details:</a:t>
            </a:r>
          </a:p>
          <a:p>
            <a:pPr marL="0" indent="0">
              <a:buNone/>
            </a:pPr>
            <a:r>
              <a:rPr lang="en-US" sz="2000" dirty="0">
                <a:latin typeface="+mn-lt"/>
                <a:cs typeface="Arial" panose="020B0604020202020204" pitchFamily="34" charset="0"/>
              </a:rPr>
              <a:t>cshernaman@alteryx.com</a:t>
            </a:r>
          </a:p>
        </p:txBody>
      </p:sp>
      <p:sp>
        <p:nvSpPr>
          <p:cNvPr id="13" name="Footer Placeholder 2">
            <a:extLst>
              <a:ext uri="{FF2B5EF4-FFF2-40B4-BE49-F238E27FC236}">
                <a16:creationId xmlns:a16="http://schemas.microsoft.com/office/drawing/2014/main" id="{D3755930-E4AC-445D-A5B1-0CFD573988C4}"/>
              </a:ext>
            </a:extLst>
          </p:cNvPr>
          <p:cNvSpPr>
            <a:spLocks noGrp="1"/>
          </p:cNvSpPr>
          <p:nvPr>
            <p:ph type="ftr" sz="quarter" idx="10"/>
          </p:nvPr>
        </p:nvSpPr>
        <p:spPr/>
        <p:txBody>
          <a:bodyPr/>
          <a:lstStyle/>
          <a:p>
            <a:r>
              <a:rPr lang="en-US" dirty="0"/>
              <a:t>©2019 Alteryx, Inc.</a:t>
            </a:r>
          </a:p>
        </p:txBody>
      </p:sp>
      <p:sp>
        <p:nvSpPr>
          <p:cNvPr id="8" name="Rectangle 7">
            <a:extLst>
              <a:ext uri="{FF2B5EF4-FFF2-40B4-BE49-F238E27FC236}">
                <a16:creationId xmlns:a16="http://schemas.microsoft.com/office/drawing/2014/main" id="{98C875C6-1A76-46B4-A737-4EA0B35F787D}"/>
              </a:ext>
            </a:extLst>
          </p:cNvPr>
          <p:cNvSpPr/>
          <p:nvPr/>
        </p:nvSpPr>
        <p:spPr>
          <a:xfrm>
            <a:off x="0" y="0"/>
            <a:ext cx="5214056" cy="6858000"/>
          </a:xfrm>
          <a:prstGeom prst="rect">
            <a:avLst/>
          </a:prstGeom>
          <a:gradFill>
            <a:gsLst>
              <a:gs pos="100000">
                <a:schemeClr val="accent1">
                  <a:alpha val="45000"/>
                </a:schemeClr>
              </a:gs>
              <a:gs pos="100000">
                <a:schemeClr val="accent1">
                  <a:tint val="50000"/>
                  <a:shade val="100000"/>
                  <a:satMod val="35000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A17A495-E955-4BB6-97BC-3F2E54AAF98D}"/>
              </a:ext>
            </a:extLst>
          </p:cNvPr>
          <p:cNvSpPr>
            <a:spLocks noGrp="1"/>
          </p:cNvSpPr>
          <p:nvPr>
            <p:ph type="title"/>
          </p:nvPr>
        </p:nvSpPr>
        <p:spPr>
          <a:xfrm>
            <a:off x="5185284" y="393113"/>
            <a:ext cx="6230439" cy="1385193"/>
          </a:xfrm>
        </p:spPr>
        <p:txBody>
          <a:bodyPr/>
          <a:lstStyle/>
          <a:p>
            <a:r>
              <a:rPr lang="en-US" sz="4000" dirty="0">
                <a:solidFill>
                  <a:schemeClr val="accent1"/>
                </a:solidFill>
              </a:rPr>
              <a:t>Industry</a:t>
            </a:r>
            <a:br>
              <a:rPr lang="en-US" sz="4000" dirty="0">
                <a:solidFill>
                  <a:schemeClr val="accent1"/>
                </a:solidFill>
              </a:rPr>
            </a:br>
            <a:r>
              <a:rPr lang="en-US" sz="4000" dirty="0">
                <a:solidFill>
                  <a:schemeClr val="accent1"/>
                </a:solidFill>
              </a:rPr>
              <a:t>Departmental </a:t>
            </a:r>
            <a:br>
              <a:rPr lang="en-US" sz="4000" dirty="0">
                <a:solidFill>
                  <a:schemeClr val="accent1"/>
                </a:solidFill>
              </a:rPr>
            </a:br>
            <a:r>
              <a:rPr lang="en-US" sz="4000" dirty="0">
                <a:solidFill>
                  <a:schemeClr val="accent1"/>
                </a:solidFill>
              </a:rPr>
              <a:t>User Groups</a:t>
            </a:r>
          </a:p>
        </p:txBody>
      </p:sp>
      <p:sp>
        <p:nvSpPr>
          <p:cNvPr id="14" name="TextBox 13">
            <a:extLst>
              <a:ext uri="{FF2B5EF4-FFF2-40B4-BE49-F238E27FC236}">
                <a16:creationId xmlns:a16="http://schemas.microsoft.com/office/drawing/2014/main" id="{D0D98D91-FBD4-4DB6-95E3-AD2E4901A949}"/>
              </a:ext>
            </a:extLst>
          </p:cNvPr>
          <p:cNvSpPr txBox="1"/>
          <p:nvPr/>
        </p:nvSpPr>
        <p:spPr>
          <a:xfrm>
            <a:off x="-213755" y="0"/>
            <a:ext cx="5214056" cy="2554545"/>
          </a:xfrm>
          <a:prstGeom prst="rect">
            <a:avLst/>
          </a:prstGeom>
          <a:noFill/>
        </p:spPr>
        <p:txBody>
          <a:bodyPr wrap="none" rtlCol="0">
            <a:spAutoFit/>
          </a:bodyPr>
          <a:lstStyle/>
          <a:p>
            <a:r>
              <a:rPr lang="en-US" sz="8000" dirty="0">
                <a:solidFill>
                  <a:schemeClr val="bg1"/>
                </a:solidFill>
                <a:latin typeface="+mj-lt"/>
              </a:rPr>
              <a:t>MEET</a:t>
            </a:r>
          </a:p>
          <a:p>
            <a:r>
              <a:rPr lang="en-US" sz="8000" dirty="0">
                <a:solidFill>
                  <a:schemeClr val="bg1"/>
                </a:solidFill>
                <a:latin typeface="+mj-lt"/>
              </a:rPr>
              <a:t>VIRTUAL</a:t>
            </a:r>
          </a:p>
        </p:txBody>
      </p:sp>
      <p:sp>
        <p:nvSpPr>
          <p:cNvPr id="17" name="Oval 16">
            <a:extLst>
              <a:ext uri="{FF2B5EF4-FFF2-40B4-BE49-F238E27FC236}">
                <a16:creationId xmlns:a16="http://schemas.microsoft.com/office/drawing/2014/main" id="{7DD7DC95-738B-404F-ADB1-7A91FF7A1F5B}"/>
              </a:ext>
            </a:extLst>
          </p:cNvPr>
          <p:cNvSpPr/>
          <p:nvPr/>
        </p:nvSpPr>
        <p:spPr>
          <a:xfrm>
            <a:off x="2351080" y="3142947"/>
            <a:ext cx="1318711" cy="1228344"/>
          </a:xfrm>
          <a:prstGeom prst="ellipse">
            <a:avLst/>
          </a:prstGeom>
          <a:noFill/>
          <a:ln>
            <a:solidFill>
              <a:schemeClr val="bg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EA5032B8-6F13-4C40-8ACE-C0299EEE1547}"/>
              </a:ext>
            </a:extLst>
          </p:cNvPr>
          <p:cNvSpPr txBox="1"/>
          <p:nvPr/>
        </p:nvSpPr>
        <p:spPr>
          <a:xfrm>
            <a:off x="3940617" y="6367033"/>
            <a:ext cx="3743332" cy="230832"/>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900" dirty="0">
                <a:solidFill>
                  <a:schemeClr val="bg1"/>
                </a:solidFill>
              </a:rPr>
              <a:t>*This meeting is being recorded and will be shared on the User Group page.</a:t>
            </a:r>
          </a:p>
        </p:txBody>
      </p:sp>
    </p:spTree>
    <p:extLst>
      <p:ext uri="{BB962C8B-B14F-4D97-AF65-F5344CB8AC3E}">
        <p14:creationId xmlns:p14="http://schemas.microsoft.com/office/powerpoint/2010/main" val="16741579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000F743-BA3F-43AD-B4A7-E9B96FDEEF71}"/>
              </a:ext>
            </a:extLst>
          </p:cNvPr>
          <p:cNvSpPr>
            <a:spLocks noGrp="1"/>
          </p:cNvSpPr>
          <p:nvPr>
            <p:ph type="ftr" sz="quarter" idx="10"/>
          </p:nvPr>
        </p:nvSpPr>
        <p:spPr/>
        <p:txBody>
          <a:bodyPr/>
          <a:lstStyle/>
          <a:p>
            <a:r>
              <a:rPr lang="en-US" dirty="0"/>
              <a:t>©2019 Alteryx, Inc.</a:t>
            </a:r>
          </a:p>
        </p:txBody>
      </p:sp>
      <p:sp>
        <p:nvSpPr>
          <p:cNvPr id="3" name="Slide Number Placeholder 2">
            <a:extLst>
              <a:ext uri="{FF2B5EF4-FFF2-40B4-BE49-F238E27FC236}">
                <a16:creationId xmlns:a16="http://schemas.microsoft.com/office/drawing/2014/main" id="{58FEA942-2E38-4828-935F-566E0BDA8F5D}"/>
              </a:ext>
            </a:extLst>
          </p:cNvPr>
          <p:cNvSpPr>
            <a:spLocks noGrp="1"/>
          </p:cNvSpPr>
          <p:nvPr>
            <p:ph type="sldNum" sz="quarter" idx="11"/>
          </p:nvPr>
        </p:nvSpPr>
        <p:spPr/>
        <p:txBody>
          <a:bodyPr/>
          <a:lstStyle/>
          <a:p>
            <a:fld id="{D8F68526-9201-1A4E-883A-78DE8EE78F20}" type="slidenum">
              <a:rPr lang="en-US" smtClean="0"/>
              <a:pPr/>
              <a:t>10</a:t>
            </a:fld>
            <a:endParaRPr lang="en-US" dirty="0"/>
          </a:p>
        </p:txBody>
      </p:sp>
      <p:sp>
        <p:nvSpPr>
          <p:cNvPr id="4" name="Content Placeholder 3">
            <a:extLst>
              <a:ext uri="{FF2B5EF4-FFF2-40B4-BE49-F238E27FC236}">
                <a16:creationId xmlns:a16="http://schemas.microsoft.com/office/drawing/2014/main" id="{CBB04524-9651-4F25-B0FE-6C8E26F2721E}"/>
              </a:ext>
            </a:extLst>
          </p:cNvPr>
          <p:cNvSpPr>
            <a:spLocks noGrp="1"/>
          </p:cNvSpPr>
          <p:nvPr>
            <p:ph sz="half" idx="2"/>
          </p:nvPr>
        </p:nvSpPr>
        <p:spPr>
          <a:xfrm>
            <a:off x="93792" y="1680479"/>
            <a:ext cx="3185117" cy="2817813"/>
          </a:xfrm>
        </p:spPr>
        <p:txBody>
          <a:bodyPr/>
          <a:lstStyle/>
          <a:p>
            <a:r>
              <a:rPr lang="en-US" dirty="0"/>
              <a:t>Catch up on missed meetings!</a:t>
            </a:r>
          </a:p>
          <a:p>
            <a:r>
              <a:rPr lang="en-US" dirty="0"/>
              <a:t>Share content with colleagues!</a:t>
            </a:r>
          </a:p>
          <a:p>
            <a:r>
              <a:rPr lang="en-US"/>
              <a:t>Discover what other User Groups are up to!</a:t>
            </a:r>
            <a:endParaRPr lang="en-US" dirty="0"/>
          </a:p>
        </p:txBody>
      </p:sp>
      <p:sp>
        <p:nvSpPr>
          <p:cNvPr id="5" name="Title 4">
            <a:extLst>
              <a:ext uri="{FF2B5EF4-FFF2-40B4-BE49-F238E27FC236}">
                <a16:creationId xmlns:a16="http://schemas.microsoft.com/office/drawing/2014/main" id="{8EC5A5B7-12F6-4492-9451-51ACA6C85BF4}"/>
              </a:ext>
            </a:extLst>
          </p:cNvPr>
          <p:cNvSpPr>
            <a:spLocks noGrp="1"/>
          </p:cNvSpPr>
          <p:nvPr>
            <p:ph type="title"/>
          </p:nvPr>
        </p:nvSpPr>
        <p:spPr>
          <a:xfrm>
            <a:off x="-179882" y="278907"/>
            <a:ext cx="6625652" cy="614362"/>
          </a:xfrm>
        </p:spPr>
        <p:txBody>
          <a:bodyPr/>
          <a:lstStyle/>
          <a:p>
            <a:r>
              <a:rPr lang="en-US" dirty="0">
                <a:solidFill>
                  <a:srgbClr val="053B53"/>
                </a:solidFill>
              </a:rPr>
              <a:t>Meeting Round UP</a:t>
            </a:r>
          </a:p>
        </p:txBody>
      </p:sp>
      <p:pic>
        <p:nvPicPr>
          <p:cNvPr id="8" name="Picture 7">
            <a:extLst>
              <a:ext uri="{FF2B5EF4-FFF2-40B4-BE49-F238E27FC236}">
                <a16:creationId xmlns:a16="http://schemas.microsoft.com/office/drawing/2014/main" id="{8E4D97A6-6F4C-4F40-B96C-05AA16CABE4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09548" y="1809788"/>
            <a:ext cx="8361779" cy="3990648"/>
          </a:xfrm>
          <a:prstGeom prst="rect">
            <a:avLst/>
          </a:prstGeom>
        </p:spPr>
      </p:pic>
      <p:sp>
        <p:nvSpPr>
          <p:cNvPr id="9" name="TextBox 8">
            <a:extLst>
              <a:ext uri="{FF2B5EF4-FFF2-40B4-BE49-F238E27FC236}">
                <a16:creationId xmlns:a16="http://schemas.microsoft.com/office/drawing/2014/main" id="{2DD551AC-07A2-43B2-B886-BBB28FCD5A5B}"/>
              </a:ext>
            </a:extLst>
          </p:cNvPr>
          <p:cNvSpPr txBox="1"/>
          <p:nvPr/>
        </p:nvSpPr>
        <p:spPr>
          <a:xfrm>
            <a:off x="3940617" y="6367033"/>
            <a:ext cx="3743332" cy="230832"/>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900" dirty="0"/>
              <a:t>*This meeting is being recorded and will be shared on the User Group page.</a:t>
            </a:r>
          </a:p>
        </p:txBody>
      </p:sp>
    </p:spTree>
    <p:extLst>
      <p:ext uri="{BB962C8B-B14F-4D97-AF65-F5344CB8AC3E}">
        <p14:creationId xmlns:p14="http://schemas.microsoft.com/office/powerpoint/2010/main" val="2176995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F453294-B021-4F8C-927C-5C9386D70F25}"/>
              </a:ext>
            </a:extLst>
          </p:cNvPr>
          <p:cNvSpPr>
            <a:spLocks noGrp="1"/>
          </p:cNvSpPr>
          <p:nvPr>
            <p:ph type="ftr" sz="quarter" idx="10"/>
          </p:nvPr>
        </p:nvSpPr>
        <p:spPr/>
        <p:txBody>
          <a:bodyPr/>
          <a:lstStyle/>
          <a:p>
            <a:r>
              <a:rPr lang="en-US"/>
              <a:t>©2018 Alteryx, Inc.</a:t>
            </a:r>
            <a:endParaRPr lang="en-US" dirty="0"/>
          </a:p>
        </p:txBody>
      </p:sp>
      <p:sp>
        <p:nvSpPr>
          <p:cNvPr id="3" name="Slide Number Placeholder 2">
            <a:extLst>
              <a:ext uri="{FF2B5EF4-FFF2-40B4-BE49-F238E27FC236}">
                <a16:creationId xmlns:a16="http://schemas.microsoft.com/office/drawing/2014/main" id="{9F3CD52D-EB5D-4E30-9317-F88878F1AAE2}"/>
              </a:ext>
            </a:extLst>
          </p:cNvPr>
          <p:cNvSpPr>
            <a:spLocks noGrp="1"/>
          </p:cNvSpPr>
          <p:nvPr>
            <p:ph type="sldNum" sz="quarter" idx="11"/>
          </p:nvPr>
        </p:nvSpPr>
        <p:spPr/>
        <p:txBody>
          <a:bodyPr/>
          <a:lstStyle/>
          <a:p>
            <a:fld id="{D8F68526-9201-1A4E-883A-78DE8EE78F20}" type="slidenum">
              <a:rPr lang="en-US" smtClean="0"/>
              <a:pPr/>
              <a:t>11</a:t>
            </a:fld>
            <a:endParaRPr lang="en-US" dirty="0"/>
          </a:p>
        </p:txBody>
      </p:sp>
      <p:pic>
        <p:nvPicPr>
          <p:cNvPr id="4" name="Picture 3">
            <a:extLst>
              <a:ext uri="{FF2B5EF4-FFF2-40B4-BE49-F238E27FC236}">
                <a16:creationId xmlns:a16="http://schemas.microsoft.com/office/drawing/2014/main" id="{D53BA6D5-CBC0-468A-891F-B8F49E6057B7}"/>
              </a:ext>
            </a:extLst>
          </p:cNvPr>
          <p:cNvPicPr>
            <a:picLocks noChangeAspect="1"/>
          </p:cNvPicPr>
          <p:nvPr/>
        </p:nvPicPr>
        <p:blipFill>
          <a:blip r:embed="rId3"/>
          <a:stretch>
            <a:fillRect/>
          </a:stretch>
        </p:blipFill>
        <p:spPr>
          <a:xfrm>
            <a:off x="1335375" y="391757"/>
            <a:ext cx="9518074" cy="5169867"/>
          </a:xfrm>
          <a:prstGeom prst="rect">
            <a:avLst/>
          </a:prstGeom>
        </p:spPr>
      </p:pic>
      <p:sp>
        <p:nvSpPr>
          <p:cNvPr id="5" name="Rectangle 4">
            <a:extLst>
              <a:ext uri="{FF2B5EF4-FFF2-40B4-BE49-F238E27FC236}">
                <a16:creationId xmlns:a16="http://schemas.microsoft.com/office/drawing/2014/main" id="{47C74EF7-7460-4AAF-ADE8-95FA64B9BEE4}"/>
              </a:ext>
            </a:extLst>
          </p:cNvPr>
          <p:cNvSpPr/>
          <p:nvPr/>
        </p:nvSpPr>
        <p:spPr>
          <a:xfrm>
            <a:off x="1335375" y="5561624"/>
            <a:ext cx="9518075" cy="461665"/>
          </a:xfrm>
          <a:prstGeom prst="rect">
            <a:avLst/>
          </a:prstGeom>
        </p:spPr>
        <p:txBody>
          <a:bodyPr wrap="square">
            <a:spAutoFit/>
          </a:bodyPr>
          <a:lstStyle/>
          <a:p>
            <a:pPr algn="ctr"/>
            <a:r>
              <a:rPr lang="en-US" sz="2400" dirty="0">
                <a:solidFill>
                  <a:schemeClr val="bg2"/>
                </a:solidFill>
                <a:hlinkClick r:id="rId4">
                  <a:extLst>
                    <a:ext uri="{A12FA001-AC4F-418D-AE19-62706E023703}">
                      <ahyp:hlinkClr xmlns:ahyp="http://schemas.microsoft.com/office/drawing/2018/hyperlinkcolor" val="tx"/>
                    </a:ext>
                  </a:extLst>
                </a:hlinkClick>
              </a:rPr>
              <a:t>https://community.alteryx.com/t5/Twin-Cities-MN/gp-p/twin-cities</a:t>
            </a:r>
            <a:endParaRPr lang="en-US" sz="2400" dirty="0">
              <a:solidFill>
                <a:schemeClr val="bg2"/>
              </a:solidFill>
            </a:endParaRPr>
          </a:p>
        </p:txBody>
      </p:sp>
    </p:spTree>
    <p:extLst>
      <p:ext uri="{BB962C8B-B14F-4D97-AF65-F5344CB8AC3E}">
        <p14:creationId xmlns:p14="http://schemas.microsoft.com/office/powerpoint/2010/main" val="11357743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F149A114-7837-4651-9A38-B6C772D133EB}"/>
              </a:ext>
            </a:extLst>
          </p:cNvPr>
          <p:cNvSpPr>
            <a:spLocks noGrp="1"/>
          </p:cNvSpPr>
          <p:nvPr>
            <p:ph type="pic" sz="quarter" idx="10"/>
          </p:nvPr>
        </p:nvSpPr>
        <p:spPr/>
      </p:sp>
      <p:sp>
        <p:nvSpPr>
          <p:cNvPr id="3" name="Footer Placeholder 2">
            <a:extLst>
              <a:ext uri="{FF2B5EF4-FFF2-40B4-BE49-F238E27FC236}">
                <a16:creationId xmlns:a16="http://schemas.microsoft.com/office/drawing/2014/main" id="{1700D8CF-8944-4948-B04E-7AC5E11FB2F1}"/>
              </a:ext>
            </a:extLst>
          </p:cNvPr>
          <p:cNvSpPr>
            <a:spLocks noGrp="1"/>
          </p:cNvSpPr>
          <p:nvPr>
            <p:ph type="ftr" sz="quarter" idx="11"/>
          </p:nvPr>
        </p:nvSpPr>
        <p:spPr/>
        <p:txBody>
          <a:bodyPr/>
          <a:lstStyle/>
          <a:p>
            <a:r>
              <a:rPr lang="en-US"/>
              <a:t>©2018 Alteryx, Inc.</a:t>
            </a:r>
            <a:endParaRPr lang="en-US" dirty="0"/>
          </a:p>
        </p:txBody>
      </p:sp>
      <p:sp>
        <p:nvSpPr>
          <p:cNvPr id="4" name="Slide Number Placeholder 3">
            <a:extLst>
              <a:ext uri="{FF2B5EF4-FFF2-40B4-BE49-F238E27FC236}">
                <a16:creationId xmlns:a16="http://schemas.microsoft.com/office/drawing/2014/main" id="{2EFDFF05-03E6-400A-A064-68AE00B8BD0B}"/>
              </a:ext>
            </a:extLst>
          </p:cNvPr>
          <p:cNvSpPr>
            <a:spLocks noGrp="1"/>
          </p:cNvSpPr>
          <p:nvPr>
            <p:ph type="sldNum" sz="quarter" idx="12"/>
          </p:nvPr>
        </p:nvSpPr>
        <p:spPr/>
        <p:txBody>
          <a:bodyPr/>
          <a:lstStyle/>
          <a:p>
            <a:fld id="{D8F68526-9201-1A4E-883A-78DE8EE78F20}" type="slidenum">
              <a:rPr lang="en-US" smtClean="0"/>
              <a:pPr/>
              <a:t>12</a:t>
            </a:fld>
            <a:endParaRPr lang="en-US" dirty="0"/>
          </a:p>
        </p:txBody>
      </p:sp>
      <p:pic>
        <p:nvPicPr>
          <p:cNvPr id="1026" name="Picture 2" descr="issue-1">
            <a:extLst>
              <a:ext uri="{FF2B5EF4-FFF2-40B4-BE49-F238E27FC236}">
                <a16:creationId xmlns:a16="http://schemas.microsoft.com/office/drawing/2014/main" id="{9F642E2E-D398-4AFB-A4D3-DE3F1E485C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69987"/>
            <a:ext cx="12188825" cy="5688013"/>
          </a:xfrm>
          <a:prstGeom prst="rect">
            <a:avLst/>
          </a:prstGeom>
          <a:noFill/>
          <a:extLst>
            <a:ext uri="{909E8E84-426E-40DD-AFC4-6F175D3DCCD1}">
              <a14:hiddenFill xmlns:a14="http://schemas.microsoft.com/office/drawing/2010/main">
                <a:solidFill>
                  <a:srgbClr val="FFFFFF"/>
                </a:solidFill>
              </a14:hiddenFill>
            </a:ext>
          </a:extLst>
        </p:spPr>
      </p:pic>
      <p:sp>
        <p:nvSpPr>
          <p:cNvPr id="8" name="Title 7">
            <a:extLst>
              <a:ext uri="{FF2B5EF4-FFF2-40B4-BE49-F238E27FC236}">
                <a16:creationId xmlns:a16="http://schemas.microsoft.com/office/drawing/2014/main" id="{7BBAE38F-FE65-4557-8397-F97BBE75535F}"/>
              </a:ext>
            </a:extLst>
          </p:cNvPr>
          <p:cNvSpPr>
            <a:spLocks noGrp="1"/>
          </p:cNvSpPr>
          <p:nvPr>
            <p:ph type="title"/>
          </p:nvPr>
        </p:nvSpPr>
        <p:spPr>
          <a:xfrm>
            <a:off x="6769251" y="5302248"/>
            <a:ext cx="5297831" cy="1362075"/>
          </a:xfrm>
        </p:spPr>
        <p:txBody>
          <a:bodyPr/>
          <a:lstStyle/>
          <a:p>
            <a:r>
              <a:rPr lang="en-US" sz="2800" dirty="0">
                <a:solidFill>
                  <a:schemeClr val="bg1"/>
                </a:solidFill>
              </a:rPr>
              <a:t>DIGIAL MAGAZINE ABOUT DATA SCIENCE + ANALYTICS</a:t>
            </a:r>
          </a:p>
        </p:txBody>
      </p:sp>
      <p:sp>
        <p:nvSpPr>
          <p:cNvPr id="11" name="Title 7">
            <a:extLst>
              <a:ext uri="{FF2B5EF4-FFF2-40B4-BE49-F238E27FC236}">
                <a16:creationId xmlns:a16="http://schemas.microsoft.com/office/drawing/2014/main" id="{C48D6703-BDB4-4253-B743-443B2AA1D46A}"/>
              </a:ext>
            </a:extLst>
          </p:cNvPr>
          <p:cNvSpPr txBox="1">
            <a:spLocks/>
          </p:cNvSpPr>
          <p:nvPr/>
        </p:nvSpPr>
        <p:spPr>
          <a:xfrm>
            <a:off x="-153706" y="239376"/>
            <a:ext cx="5790007" cy="899410"/>
          </a:xfrm>
          <a:prstGeom prst="rect">
            <a:avLst/>
          </a:prstGeom>
        </p:spPr>
        <p:txBody>
          <a:bodyPr vert="horz" lIns="91440" tIns="45720" rIns="91440" bIns="45720" rtlCol="0" anchor="t">
            <a:noAutofit/>
          </a:bodyPr>
          <a:lstStyle>
            <a:lvl1pPr algn="l" defTabSz="457200" rtl="0" eaLnBrk="1" latinLnBrk="0" hangingPunct="1">
              <a:spcBef>
                <a:spcPct val="0"/>
              </a:spcBef>
              <a:buNone/>
              <a:defRPr sz="4000" b="1" kern="1200" cap="all" spc="300">
                <a:solidFill>
                  <a:schemeClr val="tx1"/>
                </a:solidFill>
                <a:latin typeface="+mj-lt"/>
                <a:ea typeface="+mj-ea"/>
                <a:cs typeface="+mj-cs"/>
              </a:defRPr>
            </a:lvl1pPr>
          </a:lstStyle>
          <a:p>
            <a:r>
              <a:rPr lang="en-US" sz="4400" dirty="0">
                <a:solidFill>
                  <a:srgbClr val="053B53"/>
                </a:solidFill>
              </a:rPr>
              <a:t>INPUT IS LIVE.</a:t>
            </a:r>
          </a:p>
        </p:txBody>
      </p:sp>
    </p:spTree>
    <p:extLst>
      <p:ext uri="{BB962C8B-B14F-4D97-AF65-F5344CB8AC3E}">
        <p14:creationId xmlns:p14="http://schemas.microsoft.com/office/powerpoint/2010/main" val="30572120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95D8B93F-E208-4C97-8205-D16C43FE0960}"/>
              </a:ext>
            </a:extLst>
          </p:cNvPr>
          <p:cNvSpPr>
            <a:spLocks noGrp="1"/>
          </p:cNvSpPr>
          <p:nvPr>
            <p:ph type="title"/>
          </p:nvPr>
        </p:nvSpPr>
        <p:spPr>
          <a:xfrm>
            <a:off x="-101048" y="462193"/>
            <a:ext cx="11516771" cy="1028700"/>
          </a:xfrm>
        </p:spPr>
        <p:txBody>
          <a:bodyPr/>
          <a:lstStyle/>
          <a:p>
            <a:r>
              <a:rPr lang="en-US" dirty="0"/>
              <a:t>Alteryx Analytics beta program</a:t>
            </a:r>
          </a:p>
        </p:txBody>
      </p:sp>
      <p:sp>
        <p:nvSpPr>
          <p:cNvPr id="2" name="Footer Placeholder 1">
            <a:extLst>
              <a:ext uri="{FF2B5EF4-FFF2-40B4-BE49-F238E27FC236}">
                <a16:creationId xmlns:a16="http://schemas.microsoft.com/office/drawing/2014/main" id="{BC0C6868-CD21-3645-8A91-E49EBD54AFA3}"/>
              </a:ext>
            </a:extLst>
          </p:cNvPr>
          <p:cNvSpPr>
            <a:spLocks noGrp="1"/>
          </p:cNvSpPr>
          <p:nvPr>
            <p:ph type="ftr" sz="quarter" idx="10"/>
          </p:nvPr>
        </p:nvSpPr>
        <p:spPr/>
        <p:txBody>
          <a:bodyPr/>
          <a:lstStyle/>
          <a:p>
            <a:r>
              <a:rPr lang="en-US" dirty="0"/>
              <a:t>©2019 Alteryx, Inc.</a:t>
            </a:r>
          </a:p>
        </p:txBody>
      </p:sp>
      <p:sp>
        <p:nvSpPr>
          <p:cNvPr id="3" name="Slide Number Placeholder 2">
            <a:extLst>
              <a:ext uri="{FF2B5EF4-FFF2-40B4-BE49-F238E27FC236}">
                <a16:creationId xmlns:a16="http://schemas.microsoft.com/office/drawing/2014/main" id="{40131853-03B9-6B49-A2CD-69BC49C11242}"/>
              </a:ext>
            </a:extLst>
          </p:cNvPr>
          <p:cNvSpPr>
            <a:spLocks noGrp="1"/>
          </p:cNvSpPr>
          <p:nvPr>
            <p:ph type="sldNum" sz="quarter" idx="11"/>
          </p:nvPr>
        </p:nvSpPr>
        <p:spPr/>
        <p:txBody>
          <a:bodyPr/>
          <a:lstStyle/>
          <a:p>
            <a:fld id="{D8F68526-9201-1A4E-883A-78DE8EE78F20}" type="slidenum">
              <a:rPr lang="en-US" smtClean="0"/>
              <a:pPr/>
              <a:t>13</a:t>
            </a:fld>
            <a:endParaRPr lang="en-US" dirty="0"/>
          </a:p>
        </p:txBody>
      </p:sp>
      <p:sp>
        <p:nvSpPr>
          <p:cNvPr id="10" name="Text Placeholder 9">
            <a:extLst>
              <a:ext uri="{FF2B5EF4-FFF2-40B4-BE49-F238E27FC236}">
                <a16:creationId xmlns:a16="http://schemas.microsoft.com/office/drawing/2014/main" id="{51F50206-7E91-4A5F-AEC1-AAF542FD897B}"/>
              </a:ext>
            </a:extLst>
          </p:cNvPr>
          <p:cNvSpPr>
            <a:spLocks noGrp="1"/>
          </p:cNvSpPr>
          <p:nvPr>
            <p:ph type="body" sz="quarter" idx="12"/>
          </p:nvPr>
        </p:nvSpPr>
        <p:spPr>
          <a:xfrm>
            <a:off x="315186" y="1827237"/>
            <a:ext cx="5428789" cy="542925"/>
          </a:xfrm>
        </p:spPr>
        <p:txBody>
          <a:bodyPr>
            <a:noAutofit/>
          </a:bodyPr>
          <a:lstStyle/>
          <a:p>
            <a:r>
              <a:rPr lang="en-US" sz="2000" dirty="0">
                <a:solidFill>
                  <a:schemeClr val="accent1"/>
                </a:solidFill>
              </a:rPr>
              <a:t>Review, test, and provide feedback</a:t>
            </a:r>
          </a:p>
        </p:txBody>
      </p:sp>
      <p:sp>
        <p:nvSpPr>
          <p:cNvPr id="12" name="Content Placeholder 11">
            <a:extLst>
              <a:ext uri="{FF2B5EF4-FFF2-40B4-BE49-F238E27FC236}">
                <a16:creationId xmlns:a16="http://schemas.microsoft.com/office/drawing/2014/main" id="{9E132882-4A7D-4E6F-94BE-E7E4EAD97F59}"/>
              </a:ext>
            </a:extLst>
          </p:cNvPr>
          <p:cNvSpPr>
            <a:spLocks noGrp="1"/>
          </p:cNvSpPr>
          <p:nvPr>
            <p:ph sz="quarter" idx="14"/>
          </p:nvPr>
        </p:nvSpPr>
        <p:spPr>
          <a:xfrm>
            <a:off x="315186" y="2706507"/>
            <a:ext cx="5436684" cy="2118406"/>
          </a:xfrm>
        </p:spPr>
        <p:txBody>
          <a:bodyPr/>
          <a:lstStyle/>
          <a:p>
            <a:r>
              <a:rPr lang="en-US" dirty="0"/>
              <a:t>Become a critical part of our </a:t>
            </a:r>
            <a:r>
              <a:rPr lang="en-US" sz="2000" dirty="0"/>
              <a:t>development</a:t>
            </a:r>
            <a:r>
              <a:rPr lang="en-US" dirty="0"/>
              <a:t> team! </a:t>
            </a:r>
          </a:p>
          <a:p>
            <a:r>
              <a:rPr lang="en-US" dirty="0"/>
              <a:t>Try the latest features and give feedback to help Alteryx deliver the best versions of our product!</a:t>
            </a:r>
          </a:p>
        </p:txBody>
      </p:sp>
      <p:sp>
        <p:nvSpPr>
          <p:cNvPr id="4" name="Rectangle 1">
            <a:extLst>
              <a:ext uri="{FF2B5EF4-FFF2-40B4-BE49-F238E27FC236}">
                <a16:creationId xmlns:a16="http://schemas.microsoft.com/office/drawing/2014/main" id="{789EC26F-9EBC-5347-9928-39D85C0427FD}"/>
              </a:ext>
            </a:extLst>
          </p:cNvPr>
          <p:cNvSpPr txBox="1"/>
          <p:nvPr/>
        </p:nvSpPr>
        <p:spPr>
          <a:xfrm>
            <a:off x="6616913" y="3684919"/>
            <a:ext cx="77934" cy="16158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1427" rIns="11427">
            <a:spAutoFit/>
          </a:bodyPr>
          <a:lstStyle/>
          <a:p>
            <a:pPr defTabSz="205300">
              <a:defRPr u="sng">
                <a:solidFill>
                  <a:srgbClr val="0563C1"/>
                </a:solidFill>
                <a:latin typeface="Calibri"/>
                <a:ea typeface="Calibri"/>
                <a:cs typeface="Calibri"/>
                <a:sym typeface="Calibri"/>
              </a:defRPr>
            </a:pPr>
            <a:r>
              <a:rPr sz="450">
                <a:solidFill>
                  <a:srgbClr val="0000FF"/>
                </a:solidFill>
                <a:uFill>
                  <a:solidFill>
                    <a:srgbClr val="0000FF"/>
                  </a:solidFill>
                </a:uFill>
                <a:hlinkClick r:id="rId3"/>
              </a:rPr>
              <a:t> </a:t>
            </a:r>
            <a:r>
              <a:rPr sz="450">
                <a:solidFill>
                  <a:srgbClr val="FFFFFF"/>
                </a:solidFill>
              </a:rPr>
              <a:t> </a:t>
            </a:r>
          </a:p>
        </p:txBody>
      </p:sp>
      <p:pic>
        <p:nvPicPr>
          <p:cNvPr id="13" name="Content Placeholder 12" descr="Picture 5">
            <a:extLst>
              <a:ext uri="{FF2B5EF4-FFF2-40B4-BE49-F238E27FC236}">
                <a16:creationId xmlns:a16="http://schemas.microsoft.com/office/drawing/2014/main" id="{84464F27-F7E9-4758-99A7-E8C654927B5F}"/>
              </a:ext>
            </a:extLst>
          </p:cNvPr>
          <p:cNvPicPr>
            <a:picLocks noGrp="1" noChangeAspect="1"/>
          </p:cNvPicPr>
          <p:nvPr>
            <p:ph sz="quarter" idx="13"/>
          </p:nvPr>
        </p:nvPicPr>
        <p:blipFill rotWithShape="1">
          <a:blip r:embed="rId4" cstate="email">
            <a:extLst>
              <a:ext uri="{28A0092B-C50C-407E-A947-70E740481C1C}">
                <a14:useLocalDpi xmlns:a14="http://schemas.microsoft.com/office/drawing/2010/main"/>
              </a:ext>
            </a:extLst>
          </a:blip>
          <a:srcRect/>
          <a:stretch/>
        </p:blipFill>
        <p:spPr>
          <a:xfrm>
            <a:off x="5966969" y="1856333"/>
            <a:ext cx="5512244" cy="3145333"/>
          </a:xfrm>
          <a:prstGeom prst="rect">
            <a:avLst/>
          </a:prstGeom>
          <a:ln w="12700" cap="flat">
            <a:noFill/>
            <a:miter lim="400000"/>
          </a:ln>
          <a:effectLst/>
        </p:spPr>
      </p:pic>
      <p:sp>
        <p:nvSpPr>
          <p:cNvPr id="14" name="TextBox 13">
            <a:extLst>
              <a:ext uri="{FF2B5EF4-FFF2-40B4-BE49-F238E27FC236}">
                <a16:creationId xmlns:a16="http://schemas.microsoft.com/office/drawing/2014/main" id="{FF9D6824-F59C-4BF0-8781-882A958BF839}"/>
              </a:ext>
            </a:extLst>
          </p:cNvPr>
          <p:cNvSpPr txBox="1"/>
          <p:nvPr/>
        </p:nvSpPr>
        <p:spPr>
          <a:xfrm>
            <a:off x="5966969" y="5318030"/>
            <a:ext cx="5384801" cy="646331"/>
          </a:xfrm>
          <a:prstGeom prst="rect">
            <a:avLst/>
          </a:prstGeom>
          <a:noFill/>
        </p:spPr>
        <p:txBody>
          <a:bodyPr wrap="square" rtlCol="0">
            <a:spAutoFit/>
          </a:bodyPr>
          <a:lstStyle/>
          <a:p>
            <a:r>
              <a:rPr lang="en-US" dirty="0">
                <a:solidFill>
                  <a:schemeClr val="accent1"/>
                </a:solidFill>
              </a:rPr>
              <a:t>Join now: https://community.alteryx.com/t5/Join-Beta-Program/tkb-p/beta-programs</a:t>
            </a:r>
          </a:p>
        </p:txBody>
      </p:sp>
      <p:sp>
        <p:nvSpPr>
          <p:cNvPr id="15" name="TextBox 14">
            <a:extLst>
              <a:ext uri="{FF2B5EF4-FFF2-40B4-BE49-F238E27FC236}">
                <a16:creationId xmlns:a16="http://schemas.microsoft.com/office/drawing/2014/main" id="{55AE7042-9242-4E56-9CFE-B0D7E971DCB3}"/>
              </a:ext>
            </a:extLst>
          </p:cNvPr>
          <p:cNvSpPr txBox="1"/>
          <p:nvPr/>
        </p:nvSpPr>
        <p:spPr>
          <a:xfrm>
            <a:off x="3940617" y="6367033"/>
            <a:ext cx="3743332" cy="230832"/>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900" dirty="0">
                <a:solidFill>
                  <a:schemeClr val="bg1"/>
                </a:solidFill>
              </a:rPr>
              <a:t>*This meeting is being recorded and will be shared on the User Group page.</a:t>
            </a:r>
          </a:p>
        </p:txBody>
      </p:sp>
    </p:spTree>
    <p:extLst>
      <p:ext uri="{BB962C8B-B14F-4D97-AF65-F5344CB8AC3E}">
        <p14:creationId xmlns:p14="http://schemas.microsoft.com/office/powerpoint/2010/main" val="132056014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671D2EE-8B52-F44D-9539-FAB868503B31}"/>
              </a:ext>
            </a:extLst>
          </p:cNvPr>
          <p:cNvSpPr>
            <a:spLocks noGrp="1"/>
          </p:cNvSpPr>
          <p:nvPr>
            <p:ph type="ftr" sz="quarter" idx="10"/>
          </p:nvPr>
        </p:nvSpPr>
        <p:spPr/>
        <p:txBody>
          <a:bodyPr/>
          <a:lstStyle/>
          <a:p>
            <a:r>
              <a:rPr lang="en-US"/>
              <a:t>©2019 Alteryx, Inc.</a:t>
            </a:r>
            <a:endParaRPr lang="en-US" dirty="0"/>
          </a:p>
        </p:txBody>
      </p:sp>
      <p:pic>
        <p:nvPicPr>
          <p:cNvPr id="9" name="Picture 8">
            <a:extLst>
              <a:ext uri="{FF2B5EF4-FFF2-40B4-BE49-F238E27FC236}">
                <a16:creationId xmlns:a16="http://schemas.microsoft.com/office/drawing/2014/main" id="{39DD0C56-3362-5846-83B4-461F4EC61D15}"/>
              </a:ext>
            </a:extLst>
          </p:cNvPr>
          <p:cNvPicPr>
            <a:picLocks noChangeAspect="1"/>
          </p:cNvPicPr>
          <p:nvPr/>
        </p:nvPicPr>
        <p:blipFill rotWithShape="1">
          <a:blip r:embed="rId3"/>
          <a:srcRect t="8937" b="4894"/>
          <a:stretch/>
        </p:blipFill>
        <p:spPr>
          <a:xfrm>
            <a:off x="-1" y="893"/>
            <a:ext cx="12188825" cy="6856214"/>
          </a:xfrm>
          <a:prstGeom prst="rect">
            <a:avLst/>
          </a:prstGeom>
        </p:spPr>
      </p:pic>
      <p:sp>
        <p:nvSpPr>
          <p:cNvPr id="10" name="TextBox 9">
            <a:extLst>
              <a:ext uri="{FF2B5EF4-FFF2-40B4-BE49-F238E27FC236}">
                <a16:creationId xmlns:a16="http://schemas.microsoft.com/office/drawing/2014/main" id="{FC07FEC2-C0E7-F14E-A4A9-0D648BA6BB43}"/>
              </a:ext>
            </a:extLst>
          </p:cNvPr>
          <p:cNvSpPr txBox="1"/>
          <p:nvPr/>
        </p:nvSpPr>
        <p:spPr>
          <a:xfrm>
            <a:off x="2497016" y="4317770"/>
            <a:ext cx="6478740" cy="461545"/>
          </a:xfrm>
          <a:prstGeom prst="rect">
            <a:avLst/>
          </a:prstGeom>
          <a:noFill/>
        </p:spPr>
        <p:txBody>
          <a:bodyPr wrap="none" rtlCol="0">
            <a:spAutoFit/>
          </a:bodyPr>
          <a:lstStyle/>
          <a:p>
            <a:r>
              <a:rPr lang="en-US" sz="2399" dirty="0">
                <a:solidFill>
                  <a:schemeClr val="bg1"/>
                </a:solidFill>
              </a:rPr>
              <a:t>A podcast about data science and analytics culture</a:t>
            </a:r>
          </a:p>
        </p:txBody>
      </p:sp>
      <p:sp>
        <p:nvSpPr>
          <p:cNvPr id="11" name="TextBox 10">
            <a:extLst>
              <a:ext uri="{FF2B5EF4-FFF2-40B4-BE49-F238E27FC236}">
                <a16:creationId xmlns:a16="http://schemas.microsoft.com/office/drawing/2014/main" id="{C097EEF1-7605-6D4F-B59C-6F877D878BF8}"/>
              </a:ext>
            </a:extLst>
          </p:cNvPr>
          <p:cNvSpPr txBox="1"/>
          <p:nvPr/>
        </p:nvSpPr>
        <p:spPr>
          <a:xfrm>
            <a:off x="8917308" y="6121259"/>
            <a:ext cx="2874012" cy="338466"/>
          </a:xfrm>
          <a:prstGeom prst="rect">
            <a:avLst/>
          </a:prstGeom>
          <a:noFill/>
        </p:spPr>
        <p:txBody>
          <a:bodyPr wrap="none" rtlCol="0">
            <a:spAutoFit/>
          </a:bodyPr>
          <a:lstStyle/>
          <a:p>
            <a:pPr algn="r"/>
            <a:r>
              <a:rPr lang="en-US" sz="1600" dirty="0">
                <a:solidFill>
                  <a:schemeClr val="bg1"/>
                </a:solidFill>
              </a:rPr>
              <a:t>community.alteryx.com/podcast</a:t>
            </a:r>
          </a:p>
        </p:txBody>
      </p:sp>
      <p:sp>
        <p:nvSpPr>
          <p:cNvPr id="6" name="TextBox 5">
            <a:extLst>
              <a:ext uri="{FF2B5EF4-FFF2-40B4-BE49-F238E27FC236}">
                <a16:creationId xmlns:a16="http://schemas.microsoft.com/office/drawing/2014/main" id="{0E2E7F1F-CC1D-4A3C-932F-EB1CE9DF63DA}"/>
              </a:ext>
            </a:extLst>
          </p:cNvPr>
          <p:cNvSpPr txBox="1"/>
          <p:nvPr/>
        </p:nvSpPr>
        <p:spPr>
          <a:xfrm>
            <a:off x="3940617" y="6367033"/>
            <a:ext cx="3743332" cy="230832"/>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900" dirty="0">
                <a:solidFill>
                  <a:schemeClr val="bg1"/>
                </a:solidFill>
              </a:rPr>
              <a:t>*This meeting is being recorded and will be shared on the User Group page.</a:t>
            </a:r>
          </a:p>
        </p:txBody>
      </p:sp>
    </p:spTree>
    <p:extLst>
      <p:ext uri="{BB962C8B-B14F-4D97-AF65-F5344CB8AC3E}">
        <p14:creationId xmlns:p14="http://schemas.microsoft.com/office/powerpoint/2010/main" val="31223180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000F743-BA3F-43AD-B4A7-E9B96FDEEF71}"/>
              </a:ext>
            </a:extLst>
          </p:cNvPr>
          <p:cNvSpPr>
            <a:spLocks noGrp="1"/>
          </p:cNvSpPr>
          <p:nvPr>
            <p:ph type="ftr" sz="quarter" idx="10"/>
          </p:nvPr>
        </p:nvSpPr>
        <p:spPr/>
        <p:txBody>
          <a:bodyPr/>
          <a:lstStyle/>
          <a:p>
            <a:r>
              <a:rPr lang="en-US"/>
              <a:t>©2018 Alteryx, Inc.</a:t>
            </a:r>
            <a:endParaRPr lang="en-US" dirty="0"/>
          </a:p>
        </p:txBody>
      </p:sp>
      <p:sp>
        <p:nvSpPr>
          <p:cNvPr id="3" name="Slide Number Placeholder 2">
            <a:extLst>
              <a:ext uri="{FF2B5EF4-FFF2-40B4-BE49-F238E27FC236}">
                <a16:creationId xmlns:a16="http://schemas.microsoft.com/office/drawing/2014/main" id="{58FEA942-2E38-4828-935F-566E0BDA8F5D}"/>
              </a:ext>
            </a:extLst>
          </p:cNvPr>
          <p:cNvSpPr>
            <a:spLocks noGrp="1"/>
          </p:cNvSpPr>
          <p:nvPr>
            <p:ph type="sldNum" sz="quarter" idx="11"/>
          </p:nvPr>
        </p:nvSpPr>
        <p:spPr/>
        <p:txBody>
          <a:bodyPr/>
          <a:lstStyle/>
          <a:p>
            <a:fld id="{D8F68526-9201-1A4E-883A-78DE8EE78F20}" type="slidenum">
              <a:rPr lang="en-US" smtClean="0"/>
              <a:pPr/>
              <a:t>15</a:t>
            </a:fld>
            <a:endParaRPr lang="en-US" dirty="0"/>
          </a:p>
        </p:txBody>
      </p:sp>
      <p:sp>
        <p:nvSpPr>
          <p:cNvPr id="4" name="Content Placeholder 3">
            <a:extLst>
              <a:ext uri="{FF2B5EF4-FFF2-40B4-BE49-F238E27FC236}">
                <a16:creationId xmlns:a16="http://schemas.microsoft.com/office/drawing/2014/main" id="{CBB04524-9651-4F25-B0FE-6C8E26F2721E}"/>
              </a:ext>
            </a:extLst>
          </p:cNvPr>
          <p:cNvSpPr>
            <a:spLocks noGrp="1"/>
          </p:cNvSpPr>
          <p:nvPr>
            <p:ph sz="half" idx="2"/>
          </p:nvPr>
        </p:nvSpPr>
        <p:spPr>
          <a:xfrm>
            <a:off x="93792" y="1680479"/>
            <a:ext cx="3185117" cy="2817813"/>
          </a:xfrm>
        </p:spPr>
        <p:txBody>
          <a:bodyPr/>
          <a:lstStyle/>
          <a:p>
            <a:r>
              <a:rPr lang="en-US" dirty="0"/>
              <a:t>Catch up on missed meetings!</a:t>
            </a:r>
          </a:p>
          <a:p>
            <a:r>
              <a:rPr lang="en-US" dirty="0"/>
              <a:t>Share content with colleagues!</a:t>
            </a:r>
          </a:p>
          <a:p>
            <a:r>
              <a:rPr lang="en-US"/>
              <a:t>Discover what other User Groups are up to!</a:t>
            </a:r>
            <a:endParaRPr lang="en-US" dirty="0"/>
          </a:p>
        </p:txBody>
      </p:sp>
      <p:sp>
        <p:nvSpPr>
          <p:cNvPr id="5" name="Title 4">
            <a:extLst>
              <a:ext uri="{FF2B5EF4-FFF2-40B4-BE49-F238E27FC236}">
                <a16:creationId xmlns:a16="http://schemas.microsoft.com/office/drawing/2014/main" id="{8EC5A5B7-12F6-4492-9451-51ACA6C85BF4}"/>
              </a:ext>
            </a:extLst>
          </p:cNvPr>
          <p:cNvSpPr>
            <a:spLocks noGrp="1"/>
          </p:cNvSpPr>
          <p:nvPr>
            <p:ph type="title"/>
          </p:nvPr>
        </p:nvSpPr>
        <p:spPr>
          <a:xfrm>
            <a:off x="0" y="483467"/>
            <a:ext cx="6290123" cy="614362"/>
          </a:xfrm>
        </p:spPr>
        <p:txBody>
          <a:bodyPr/>
          <a:lstStyle/>
          <a:p>
            <a:r>
              <a:rPr lang="en-US" dirty="0"/>
              <a:t>Meeting Round Up is live!</a:t>
            </a:r>
          </a:p>
        </p:txBody>
      </p:sp>
      <p:pic>
        <p:nvPicPr>
          <p:cNvPr id="8" name="Picture 7">
            <a:extLst>
              <a:ext uri="{FF2B5EF4-FFF2-40B4-BE49-F238E27FC236}">
                <a16:creationId xmlns:a16="http://schemas.microsoft.com/office/drawing/2014/main" id="{8E4D97A6-6F4C-4F40-B96C-05AA16CABE4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509548" y="1809788"/>
            <a:ext cx="8361779" cy="3990648"/>
          </a:xfrm>
          <a:prstGeom prst="rect">
            <a:avLst/>
          </a:prstGeom>
        </p:spPr>
      </p:pic>
    </p:spTree>
    <p:extLst>
      <p:ext uri="{BB962C8B-B14F-4D97-AF65-F5344CB8AC3E}">
        <p14:creationId xmlns:p14="http://schemas.microsoft.com/office/powerpoint/2010/main" val="181672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95D8B93F-E208-4C97-8205-D16C43FE0960}"/>
              </a:ext>
            </a:extLst>
          </p:cNvPr>
          <p:cNvSpPr>
            <a:spLocks noGrp="1"/>
          </p:cNvSpPr>
          <p:nvPr>
            <p:ph type="title"/>
          </p:nvPr>
        </p:nvSpPr>
        <p:spPr/>
        <p:txBody>
          <a:bodyPr/>
          <a:lstStyle/>
          <a:p>
            <a:r>
              <a:rPr lang="en-US" sz="3600" dirty="0"/>
              <a:t>Alteryx Analytics beta program</a:t>
            </a:r>
          </a:p>
        </p:txBody>
      </p:sp>
      <p:sp>
        <p:nvSpPr>
          <p:cNvPr id="2" name="Footer Placeholder 1">
            <a:extLst>
              <a:ext uri="{FF2B5EF4-FFF2-40B4-BE49-F238E27FC236}">
                <a16:creationId xmlns:a16="http://schemas.microsoft.com/office/drawing/2014/main" id="{BC0C6868-CD21-3645-8A91-E49EBD54AFA3}"/>
              </a:ext>
            </a:extLst>
          </p:cNvPr>
          <p:cNvSpPr>
            <a:spLocks noGrp="1"/>
          </p:cNvSpPr>
          <p:nvPr>
            <p:ph type="ftr" sz="quarter" idx="10"/>
          </p:nvPr>
        </p:nvSpPr>
        <p:spPr/>
        <p:txBody>
          <a:bodyPr/>
          <a:lstStyle/>
          <a:p>
            <a:r>
              <a:rPr lang="en-US"/>
              <a:t>©2018 Alteryx, Inc.</a:t>
            </a:r>
            <a:endParaRPr lang="en-US" dirty="0"/>
          </a:p>
        </p:txBody>
      </p:sp>
      <p:sp>
        <p:nvSpPr>
          <p:cNvPr id="3" name="Slide Number Placeholder 2">
            <a:extLst>
              <a:ext uri="{FF2B5EF4-FFF2-40B4-BE49-F238E27FC236}">
                <a16:creationId xmlns:a16="http://schemas.microsoft.com/office/drawing/2014/main" id="{40131853-03B9-6B49-A2CD-69BC49C11242}"/>
              </a:ext>
            </a:extLst>
          </p:cNvPr>
          <p:cNvSpPr>
            <a:spLocks noGrp="1"/>
          </p:cNvSpPr>
          <p:nvPr>
            <p:ph type="sldNum" sz="quarter" idx="11"/>
          </p:nvPr>
        </p:nvSpPr>
        <p:spPr/>
        <p:txBody>
          <a:bodyPr/>
          <a:lstStyle/>
          <a:p>
            <a:fld id="{D8F68526-9201-1A4E-883A-78DE8EE78F20}" type="slidenum">
              <a:rPr lang="en-US" smtClean="0"/>
              <a:pPr/>
              <a:t>16</a:t>
            </a:fld>
            <a:endParaRPr lang="en-US" dirty="0"/>
          </a:p>
        </p:txBody>
      </p:sp>
      <p:sp>
        <p:nvSpPr>
          <p:cNvPr id="10" name="Text Placeholder 9">
            <a:extLst>
              <a:ext uri="{FF2B5EF4-FFF2-40B4-BE49-F238E27FC236}">
                <a16:creationId xmlns:a16="http://schemas.microsoft.com/office/drawing/2014/main" id="{51F50206-7E91-4A5F-AEC1-AAF542FD897B}"/>
              </a:ext>
            </a:extLst>
          </p:cNvPr>
          <p:cNvSpPr>
            <a:spLocks noGrp="1"/>
          </p:cNvSpPr>
          <p:nvPr>
            <p:ph type="body" sz="quarter" idx="12"/>
          </p:nvPr>
        </p:nvSpPr>
        <p:spPr/>
        <p:txBody>
          <a:bodyPr>
            <a:normAutofit fontScale="92500" lnSpcReduction="20000"/>
          </a:bodyPr>
          <a:lstStyle/>
          <a:p>
            <a:r>
              <a:rPr lang="en-US" dirty="0">
                <a:solidFill>
                  <a:schemeClr val="accent1"/>
                </a:solidFill>
              </a:rPr>
              <a:t>Review, test, and provide feedback</a:t>
            </a:r>
          </a:p>
        </p:txBody>
      </p:sp>
      <p:sp>
        <p:nvSpPr>
          <p:cNvPr id="12" name="Content Placeholder 11">
            <a:extLst>
              <a:ext uri="{FF2B5EF4-FFF2-40B4-BE49-F238E27FC236}">
                <a16:creationId xmlns:a16="http://schemas.microsoft.com/office/drawing/2014/main" id="{9E132882-4A7D-4E6F-94BE-E7E4EAD97F59}"/>
              </a:ext>
            </a:extLst>
          </p:cNvPr>
          <p:cNvSpPr>
            <a:spLocks noGrp="1"/>
          </p:cNvSpPr>
          <p:nvPr>
            <p:ph sz="quarter" idx="14"/>
          </p:nvPr>
        </p:nvSpPr>
        <p:spPr/>
        <p:txBody>
          <a:bodyPr/>
          <a:lstStyle/>
          <a:p>
            <a:r>
              <a:rPr lang="en-US" dirty="0"/>
              <a:t>Become a critical part of our development team! </a:t>
            </a:r>
          </a:p>
          <a:p>
            <a:r>
              <a:rPr lang="en-US" dirty="0"/>
              <a:t>Try the latest features and give feedback to help Alteryx deliver the best versions of our product!</a:t>
            </a:r>
          </a:p>
        </p:txBody>
      </p:sp>
      <p:sp>
        <p:nvSpPr>
          <p:cNvPr id="4" name="Rectangle 1">
            <a:extLst>
              <a:ext uri="{FF2B5EF4-FFF2-40B4-BE49-F238E27FC236}">
                <a16:creationId xmlns:a16="http://schemas.microsoft.com/office/drawing/2014/main" id="{789EC26F-9EBC-5347-9928-39D85C0427FD}"/>
              </a:ext>
            </a:extLst>
          </p:cNvPr>
          <p:cNvSpPr txBox="1"/>
          <p:nvPr/>
        </p:nvSpPr>
        <p:spPr>
          <a:xfrm>
            <a:off x="6616913" y="3684919"/>
            <a:ext cx="77934" cy="16158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1427" rIns="11427">
            <a:spAutoFit/>
          </a:bodyPr>
          <a:lstStyle/>
          <a:p>
            <a:pPr defTabSz="205300">
              <a:defRPr u="sng">
                <a:solidFill>
                  <a:srgbClr val="0563C1"/>
                </a:solidFill>
                <a:latin typeface="Calibri"/>
                <a:ea typeface="Calibri"/>
                <a:cs typeface="Calibri"/>
                <a:sym typeface="Calibri"/>
              </a:defRPr>
            </a:pPr>
            <a:r>
              <a:rPr sz="450">
                <a:solidFill>
                  <a:srgbClr val="0000FF"/>
                </a:solidFill>
                <a:uFill>
                  <a:solidFill>
                    <a:srgbClr val="0000FF"/>
                  </a:solidFill>
                </a:uFill>
                <a:hlinkClick r:id="rId3"/>
              </a:rPr>
              <a:t> </a:t>
            </a:r>
            <a:r>
              <a:rPr sz="450">
                <a:solidFill>
                  <a:srgbClr val="FFFFFF"/>
                </a:solidFill>
              </a:rPr>
              <a:t> </a:t>
            </a:r>
          </a:p>
        </p:txBody>
      </p:sp>
      <p:pic>
        <p:nvPicPr>
          <p:cNvPr id="13" name="Content Placeholder 12" descr="Picture 5">
            <a:extLst>
              <a:ext uri="{FF2B5EF4-FFF2-40B4-BE49-F238E27FC236}">
                <a16:creationId xmlns:a16="http://schemas.microsoft.com/office/drawing/2014/main" id="{84464F27-F7E9-4758-99A7-E8C654927B5F}"/>
              </a:ext>
            </a:extLst>
          </p:cNvPr>
          <p:cNvPicPr>
            <a:picLocks noGrp="1" noChangeAspect="1"/>
          </p:cNvPicPr>
          <p:nvPr>
            <p:ph sz="quarter" idx="13"/>
          </p:nvPr>
        </p:nvPicPr>
        <p:blipFill rotWithShape="1">
          <a:blip r:embed="rId4" cstate="email">
            <a:extLst>
              <a:ext uri="{28A0092B-C50C-407E-A947-70E740481C1C}">
                <a14:useLocalDpi xmlns:a14="http://schemas.microsoft.com/office/drawing/2010/main"/>
              </a:ext>
            </a:extLst>
          </a:blip>
          <a:srcRect/>
          <a:stretch/>
        </p:blipFill>
        <p:spPr>
          <a:xfrm>
            <a:off x="5966969" y="1856333"/>
            <a:ext cx="5512244" cy="3145333"/>
          </a:xfrm>
          <a:prstGeom prst="rect">
            <a:avLst/>
          </a:prstGeom>
          <a:ln w="12700" cap="flat">
            <a:noFill/>
            <a:miter lim="400000"/>
          </a:ln>
          <a:effectLst/>
        </p:spPr>
      </p:pic>
      <p:sp>
        <p:nvSpPr>
          <p:cNvPr id="14" name="TextBox 13">
            <a:extLst>
              <a:ext uri="{FF2B5EF4-FFF2-40B4-BE49-F238E27FC236}">
                <a16:creationId xmlns:a16="http://schemas.microsoft.com/office/drawing/2014/main" id="{FF9D6824-F59C-4BF0-8781-882A958BF839}"/>
              </a:ext>
            </a:extLst>
          </p:cNvPr>
          <p:cNvSpPr txBox="1"/>
          <p:nvPr/>
        </p:nvSpPr>
        <p:spPr>
          <a:xfrm>
            <a:off x="5966969" y="5318030"/>
            <a:ext cx="5384801" cy="646331"/>
          </a:xfrm>
          <a:prstGeom prst="rect">
            <a:avLst/>
          </a:prstGeom>
          <a:noFill/>
        </p:spPr>
        <p:txBody>
          <a:bodyPr wrap="square" rtlCol="0">
            <a:spAutoFit/>
          </a:bodyPr>
          <a:lstStyle/>
          <a:p>
            <a:r>
              <a:rPr lang="en-US" dirty="0">
                <a:solidFill>
                  <a:schemeClr val="accent1"/>
                </a:solidFill>
              </a:rPr>
              <a:t>Join now: https://community.alteryx.com/t5/Join-Beta-Program/tkb-p/beta-programs</a:t>
            </a:r>
          </a:p>
        </p:txBody>
      </p:sp>
    </p:spTree>
    <p:extLst>
      <p:ext uri="{BB962C8B-B14F-4D97-AF65-F5344CB8AC3E}">
        <p14:creationId xmlns:p14="http://schemas.microsoft.com/office/powerpoint/2010/main" val="2239116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D3C2772-60E4-6248-8B9C-598C147CAA7E}"/>
              </a:ext>
            </a:extLst>
          </p:cNvPr>
          <p:cNvSpPr>
            <a:spLocks noGrp="1"/>
          </p:cNvSpPr>
          <p:nvPr>
            <p:ph type="ctrTitle"/>
          </p:nvPr>
        </p:nvSpPr>
        <p:spPr/>
        <p:txBody>
          <a:bodyPr/>
          <a:lstStyle/>
          <a:p>
            <a:r>
              <a:rPr lang="en-US" dirty="0"/>
              <a:t>2019 Content</a:t>
            </a:r>
          </a:p>
        </p:txBody>
      </p:sp>
      <p:sp>
        <p:nvSpPr>
          <p:cNvPr id="5" name="Subtitle 4">
            <a:extLst>
              <a:ext uri="{FF2B5EF4-FFF2-40B4-BE49-F238E27FC236}">
                <a16:creationId xmlns:a16="http://schemas.microsoft.com/office/drawing/2014/main" id="{437071EA-0B47-4F3F-AB24-8DAEBB08E69E}"/>
              </a:ext>
            </a:extLst>
          </p:cNvPr>
          <p:cNvSpPr>
            <a:spLocks noGrp="1"/>
          </p:cNvSpPr>
          <p:nvPr>
            <p:ph type="subTitle" idx="1"/>
          </p:nvPr>
        </p:nvSpPr>
        <p:spPr>
          <a:xfrm>
            <a:off x="672623" y="4597400"/>
            <a:ext cx="10614501" cy="876300"/>
          </a:xfrm>
        </p:spPr>
        <p:txBody>
          <a:bodyPr>
            <a:normAutofit/>
          </a:bodyPr>
          <a:lstStyle/>
          <a:p>
            <a:r>
              <a:rPr lang="en-US" sz="3200" i="1" dirty="0"/>
              <a:t>What was the Twin Cities Alteryx User Group up to this year?</a:t>
            </a:r>
          </a:p>
        </p:txBody>
      </p:sp>
      <p:sp>
        <p:nvSpPr>
          <p:cNvPr id="2" name="Footer Placeholder 1">
            <a:extLst>
              <a:ext uri="{FF2B5EF4-FFF2-40B4-BE49-F238E27FC236}">
                <a16:creationId xmlns:a16="http://schemas.microsoft.com/office/drawing/2014/main" id="{FC5C58CC-A70B-F94F-BBE6-1BB613BAA5A0}"/>
              </a:ext>
            </a:extLst>
          </p:cNvPr>
          <p:cNvSpPr>
            <a:spLocks noGrp="1"/>
          </p:cNvSpPr>
          <p:nvPr>
            <p:ph type="ftr" sz="quarter" idx="10"/>
          </p:nvPr>
        </p:nvSpPr>
        <p:spPr/>
        <p:txBody>
          <a:bodyPr/>
          <a:lstStyle/>
          <a:p>
            <a:r>
              <a:rPr lang="en-US"/>
              <a:t>©2018 Alteryx, Inc.</a:t>
            </a:r>
            <a:endParaRPr lang="en-US" dirty="0"/>
          </a:p>
        </p:txBody>
      </p:sp>
      <p:sp>
        <p:nvSpPr>
          <p:cNvPr id="3" name="Slide Number Placeholder 2">
            <a:extLst>
              <a:ext uri="{FF2B5EF4-FFF2-40B4-BE49-F238E27FC236}">
                <a16:creationId xmlns:a16="http://schemas.microsoft.com/office/drawing/2014/main" id="{8345C5EF-A33C-A04E-A183-7E77AD253C6E}"/>
              </a:ext>
            </a:extLst>
          </p:cNvPr>
          <p:cNvSpPr>
            <a:spLocks noGrp="1"/>
          </p:cNvSpPr>
          <p:nvPr>
            <p:ph type="sldNum" sz="quarter" idx="4294967295"/>
          </p:nvPr>
        </p:nvSpPr>
        <p:spPr>
          <a:xfrm>
            <a:off x="11796713" y="6299200"/>
            <a:ext cx="392112" cy="365125"/>
          </a:xfrm>
        </p:spPr>
        <p:txBody>
          <a:bodyPr/>
          <a:lstStyle/>
          <a:p>
            <a:fld id="{D8F68526-9201-1A4E-883A-78DE8EE78F20}" type="slidenum">
              <a:rPr lang="en-US" smtClean="0"/>
              <a:pPr/>
              <a:t>17</a:t>
            </a:fld>
            <a:endParaRPr lang="en-US" dirty="0"/>
          </a:p>
        </p:txBody>
      </p:sp>
      <p:pic>
        <p:nvPicPr>
          <p:cNvPr id="11" name="Picture 10" descr="Logo.png">
            <a:extLst>
              <a:ext uri="{FF2B5EF4-FFF2-40B4-BE49-F238E27FC236}">
                <a16:creationId xmlns:a16="http://schemas.microsoft.com/office/drawing/2014/main" id="{03ACE934-A582-ED4C-B114-A4AE750022D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2923" y="6184312"/>
            <a:ext cx="2031677" cy="536118"/>
          </a:xfrm>
          <a:prstGeom prst="rect">
            <a:avLst/>
          </a:prstGeom>
        </p:spPr>
      </p:pic>
      <p:sp>
        <p:nvSpPr>
          <p:cNvPr id="12" name="Subtitle 2">
            <a:extLst>
              <a:ext uri="{FF2B5EF4-FFF2-40B4-BE49-F238E27FC236}">
                <a16:creationId xmlns:a16="http://schemas.microsoft.com/office/drawing/2014/main" id="{1F07FFD5-27AB-2A4C-9648-A4D54AA41E51}"/>
              </a:ext>
            </a:extLst>
          </p:cNvPr>
          <p:cNvSpPr txBox="1">
            <a:spLocks/>
          </p:cNvSpPr>
          <p:nvPr/>
        </p:nvSpPr>
        <p:spPr>
          <a:xfrm>
            <a:off x="3494597" y="6172970"/>
            <a:ext cx="8532178" cy="558802"/>
          </a:xfrm>
          <a:prstGeom prst="rect">
            <a:avLst/>
          </a:prstGeom>
        </p:spPr>
        <p:txBody>
          <a:bodyPr anchor="ctr"/>
          <a:lstStyle>
            <a:lvl1pPr marL="0" indent="0" algn="l" defTabSz="457200" rtl="0" eaLnBrk="1" latinLnBrk="0" hangingPunct="1">
              <a:spcBef>
                <a:spcPct val="20000"/>
              </a:spcBef>
              <a:buFont typeface="Arial"/>
              <a:buNone/>
              <a:defRPr sz="1800" kern="1200" spc="300">
                <a:solidFill>
                  <a:schemeClr val="tx1"/>
                </a:solidFill>
                <a:latin typeface="Arial Black"/>
                <a:ea typeface="+mn-ea"/>
                <a:cs typeface="Arial Black"/>
              </a:defRPr>
            </a:lvl1pPr>
            <a:lvl2pPr marL="742950" indent="-285750" algn="l" defTabSz="457200" rtl="0" eaLnBrk="1" latinLnBrk="0" hangingPunct="1">
              <a:spcBef>
                <a:spcPct val="20000"/>
              </a:spcBef>
              <a:buFont typeface="Arial"/>
              <a:buChar char="–"/>
              <a:defRPr sz="2800" kern="1200">
                <a:solidFill>
                  <a:schemeClr val="tx1"/>
                </a:solidFill>
                <a:latin typeface="Times"/>
                <a:ea typeface="+mn-ea"/>
                <a:cs typeface="Times"/>
              </a:defRPr>
            </a:lvl2pPr>
            <a:lvl3pPr marL="1143000" indent="-228600" algn="l" defTabSz="457200" rtl="0" eaLnBrk="1" latinLnBrk="0" hangingPunct="1">
              <a:spcBef>
                <a:spcPct val="20000"/>
              </a:spcBef>
              <a:buFont typeface="Arial"/>
              <a:buChar char="•"/>
              <a:defRPr sz="2400" kern="1200">
                <a:solidFill>
                  <a:schemeClr val="tx1"/>
                </a:solidFill>
                <a:latin typeface="Times"/>
                <a:ea typeface="+mn-ea"/>
                <a:cs typeface="Times"/>
              </a:defRPr>
            </a:lvl3pPr>
            <a:lvl4pPr marL="1600200" indent="-228600" algn="l" defTabSz="457200" rtl="0" eaLnBrk="1" latinLnBrk="0" hangingPunct="1">
              <a:spcBef>
                <a:spcPct val="20000"/>
              </a:spcBef>
              <a:buFont typeface="Arial"/>
              <a:buChar char="–"/>
              <a:defRPr sz="2000" kern="1200">
                <a:solidFill>
                  <a:schemeClr val="tx1"/>
                </a:solidFill>
                <a:latin typeface="Times"/>
                <a:ea typeface="+mn-ea"/>
                <a:cs typeface="Times"/>
              </a:defRPr>
            </a:lvl4pPr>
            <a:lvl5pPr marL="2057400" indent="-228600" algn="l" defTabSz="457200" rtl="0" eaLnBrk="1" latinLnBrk="0" hangingPunct="1">
              <a:spcBef>
                <a:spcPct val="20000"/>
              </a:spcBef>
              <a:buFont typeface="Arial"/>
              <a:buChar char="»"/>
              <a:defRPr sz="2000" kern="1200">
                <a:solidFill>
                  <a:schemeClr val="tx1"/>
                </a:solidFill>
                <a:latin typeface="Times"/>
                <a:ea typeface="+mn-ea"/>
                <a:cs typeface="Time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1000" b="1" dirty="0">
                <a:solidFill>
                  <a:schemeClr val="bg1"/>
                </a:solidFill>
                <a:latin typeface="Arial" panose="020B0604020202020204" pitchFamily="34" charset="0"/>
                <a:cs typeface="Arial" panose="020B0604020202020204" pitchFamily="34" charset="0"/>
              </a:rPr>
              <a:t>COMMUNITY.ALTERYX.COM/PODCAST</a:t>
            </a:r>
          </a:p>
        </p:txBody>
      </p:sp>
    </p:spTree>
    <p:extLst>
      <p:ext uri="{BB962C8B-B14F-4D97-AF65-F5344CB8AC3E}">
        <p14:creationId xmlns:p14="http://schemas.microsoft.com/office/powerpoint/2010/main" val="3542483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5DD09-6154-4D5D-B502-4583DDC37590}"/>
              </a:ext>
            </a:extLst>
          </p:cNvPr>
          <p:cNvSpPr>
            <a:spLocks noGrp="1"/>
          </p:cNvSpPr>
          <p:nvPr>
            <p:ph type="title"/>
          </p:nvPr>
        </p:nvSpPr>
        <p:spPr>
          <a:xfrm>
            <a:off x="294912" y="133350"/>
            <a:ext cx="5077549" cy="1819275"/>
          </a:xfrm>
        </p:spPr>
        <p:txBody>
          <a:bodyPr/>
          <a:lstStyle/>
          <a:p>
            <a:r>
              <a:rPr lang="en-US" sz="4800" dirty="0"/>
              <a:t>Analytics day</a:t>
            </a:r>
            <a:r>
              <a:rPr lang="en-US" sz="4800" dirty="0">
                <a:solidFill>
                  <a:schemeClr val="accent1"/>
                </a:solidFill>
              </a:rPr>
              <a:t> </a:t>
            </a:r>
            <a:r>
              <a:rPr lang="en-US" sz="2800" dirty="0">
                <a:solidFill>
                  <a:schemeClr val="accent1"/>
                </a:solidFill>
              </a:rPr>
              <a:t>@Slalom</a:t>
            </a:r>
            <a:endParaRPr lang="en-US" sz="3600" dirty="0"/>
          </a:p>
        </p:txBody>
      </p:sp>
      <p:sp>
        <p:nvSpPr>
          <p:cNvPr id="7" name="TextBox 6">
            <a:extLst>
              <a:ext uri="{FF2B5EF4-FFF2-40B4-BE49-F238E27FC236}">
                <a16:creationId xmlns:a16="http://schemas.microsoft.com/office/drawing/2014/main" id="{6C9B51EF-BF8B-48CD-9421-766B26CD88D0}"/>
              </a:ext>
            </a:extLst>
          </p:cNvPr>
          <p:cNvSpPr txBox="1"/>
          <p:nvPr/>
        </p:nvSpPr>
        <p:spPr>
          <a:xfrm>
            <a:off x="8640660" y="455985"/>
            <a:ext cx="3239106" cy="830997"/>
          </a:xfrm>
          <a:prstGeom prst="rect">
            <a:avLst/>
          </a:prstGeom>
          <a:noFill/>
        </p:spPr>
        <p:txBody>
          <a:bodyPr wrap="square" rtlCol="0">
            <a:spAutoFit/>
          </a:bodyPr>
          <a:lstStyle/>
          <a:p>
            <a:r>
              <a:rPr lang="en-US" sz="4800" dirty="0">
                <a:solidFill>
                  <a:schemeClr val="bg1"/>
                </a:solidFill>
                <a:latin typeface="+mj-lt"/>
              </a:rPr>
              <a:t>March</a:t>
            </a:r>
          </a:p>
        </p:txBody>
      </p:sp>
      <p:sp>
        <p:nvSpPr>
          <p:cNvPr id="5" name="Rectangle 4">
            <a:extLst>
              <a:ext uri="{FF2B5EF4-FFF2-40B4-BE49-F238E27FC236}">
                <a16:creationId xmlns:a16="http://schemas.microsoft.com/office/drawing/2014/main" id="{DD5880AB-97D8-4327-9CCF-3AEEC7BE870C}"/>
              </a:ext>
            </a:extLst>
          </p:cNvPr>
          <p:cNvSpPr/>
          <p:nvPr/>
        </p:nvSpPr>
        <p:spPr>
          <a:xfrm>
            <a:off x="133350" y="1819275"/>
            <a:ext cx="6683015" cy="2585323"/>
          </a:xfrm>
          <a:prstGeom prst="rect">
            <a:avLst/>
          </a:prstGeom>
        </p:spPr>
        <p:txBody>
          <a:bodyPr wrap="square">
            <a:spAutoFit/>
          </a:bodyPr>
          <a:lstStyle/>
          <a:p>
            <a:pPr marL="285750" indent="-285750">
              <a:buFont typeface="Arial" panose="020B0604020202020204" pitchFamily="34" charset="0"/>
              <a:buChar char="•"/>
            </a:pPr>
            <a:r>
              <a:rPr lang="en-US" dirty="0">
                <a:solidFill>
                  <a:schemeClr val="bg2"/>
                </a:solidFill>
              </a:rPr>
              <a:t>Alteryx Roadmap &amp; Platform Demo with Ashley Kramer (Alteryx)</a:t>
            </a:r>
          </a:p>
          <a:p>
            <a:pPr marL="285750" indent="-285750">
              <a:buFont typeface="Arial" panose="020B0604020202020204" pitchFamily="34" charset="0"/>
              <a:buChar char="•"/>
            </a:pPr>
            <a:endParaRPr lang="en-US" dirty="0">
              <a:solidFill>
                <a:schemeClr val="bg2"/>
              </a:solidFill>
            </a:endParaRPr>
          </a:p>
          <a:p>
            <a:pPr marL="285750" indent="-285750">
              <a:buFont typeface="Arial" panose="020B0604020202020204" pitchFamily="34" charset="0"/>
              <a:buChar char="•"/>
            </a:pPr>
            <a:r>
              <a:rPr lang="en-US" dirty="0">
                <a:solidFill>
                  <a:schemeClr val="bg2"/>
                </a:solidFill>
              </a:rPr>
              <a:t>How to best utilize Alteryx Gallery, Connect and Promote.</a:t>
            </a:r>
          </a:p>
          <a:p>
            <a:pPr marL="285750" indent="-285750">
              <a:buFont typeface="Arial" panose="020B0604020202020204" pitchFamily="34" charset="0"/>
              <a:buChar char="•"/>
            </a:pPr>
            <a:endParaRPr lang="en-US" dirty="0">
              <a:solidFill>
                <a:schemeClr val="bg2"/>
              </a:solidFill>
            </a:endParaRPr>
          </a:p>
          <a:p>
            <a:pPr marL="285750" indent="-285750">
              <a:buFont typeface="Arial" panose="020B0604020202020204" pitchFamily="34" charset="0"/>
              <a:buChar char="•"/>
            </a:pPr>
            <a:r>
              <a:rPr lang="en-US" dirty="0">
                <a:solidFill>
                  <a:schemeClr val="bg2"/>
                </a:solidFill>
              </a:rPr>
              <a:t>Local customer keynotes: hear from company leaders from around the Twin Cities talk about successes with Alteryx and self service analytics!</a:t>
            </a:r>
          </a:p>
          <a:p>
            <a:pPr marL="285750" indent="-285750">
              <a:buFont typeface="Arial" panose="020B0604020202020204" pitchFamily="34" charset="0"/>
              <a:buChar char="•"/>
            </a:pPr>
            <a:endParaRPr lang="en-US" dirty="0">
              <a:solidFill>
                <a:schemeClr val="bg2"/>
              </a:solidFill>
            </a:endParaRPr>
          </a:p>
          <a:p>
            <a:pPr marL="285750" indent="-285750">
              <a:buFont typeface="Arial" panose="020B0604020202020204" pitchFamily="34" charset="0"/>
              <a:buChar char="•"/>
            </a:pPr>
            <a:r>
              <a:rPr lang="en-US" dirty="0">
                <a:solidFill>
                  <a:schemeClr val="bg2"/>
                </a:solidFill>
              </a:rPr>
              <a:t>Breakouts: analyst and leader tracks!</a:t>
            </a:r>
          </a:p>
        </p:txBody>
      </p:sp>
    </p:spTree>
    <p:extLst>
      <p:ext uri="{BB962C8B-B14F-4D97-AF65-F5344CB8AC3E}">
        <p14:creationId xmlns:p14="http://schemas.microsoft.com/office/powerpoint/2010/main" val="2799806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5DD09-6154-4D5D-B502-4583DDC37590}"/>
              </a:ext>
            </a:extLst>
          </p:cNvPr>
          <p:cNvSpPr>
            <a:spLocks noGrp="1"/>
          </p:cNvSpPr>
          <p:nvPr>
            <p:ph type="title"/>
          </p:nvPr>
        </p:nvSpPr>
        <p:spPr>
          <a:xfrm>
            <a:off x="294912" y="133350"/>
            <a:ext cx="5448663" cy="1819275"/>
          </a:xfrm>
        </p:spPr>
        <p:txBody>
          <a:bodyPr/>
          <a:lstStyle/>
          <a:p>
            <a:r>
              <a:rPr lang="en-US" sz="4800" dirty="0"/>
              <a:t>Show &amp; tell </a:t>
            </a:r>
            <a:br>
              <a:rPr lang="en-US" sz="4800" dirty="0">
                <a:solidFill>
                  <a:schemeClr val="accent1"/>
                </a:solidFill>
              </a:rPr>
            </a:br>
            <a:r>
              <a:rPr lang="en-US" sz="2800" dirty="0">
                <a:solidFill>
                  <a:schemeClr val="accent1"/>
                </a:solidFill>
              </a:rPr>
              <a:t>@ Slalom</a:t>
            </a:r>
            <a:endParaRPr lang="en-US" sz="4800" dirty="0">
              <a:solidFill>
                <a:schemeClr val="accent1"/>
              </a:solidFill>
            </a:endParaRPr>
          </a:p>
        </p:txBody>
      </p:sp>
      <p:sp>
        <p:nvSpPr>
          <p:cNvPr id="7" name="TextBox 6">
            <a:extLst>
              <a:ext uri="{FF2B5EF4-FFF2-40B4-BE49-F238E27FC236}">
                <a16:creationId xmlns:a16="http://schemas.microsoft.com/office/drawing/2014/main" id="{6C9B51EF-BF8B-48CD-9421-766B26CD88D0}"/>
              </a:ext>
            </a:extLst>
          </p:cNvPr>
          <p:cNvSpPr txBox="1"/>
          <p:nvPr/>
        </p:nvSpPr>
        <p:spPr>
          <a:xfrm>
            <a:off x="8640660" y="455985"/>
            <a:ext cx="3239106" cy="830997"/>
          </a:xfrm>
          <a:prstGeom prst="rect">
            <a:avLst/>
          </a:prstGeom>
          <a:noFill/>
        </p:spPr>
        <p:txBody>
          <a:bodyPr wrap="square" rtlCol="0">
            <a:spAutoFit/>
          </a:bodyPr>
          <a:lstStyle/>
          <a:p>
            <a:r>
              <a:rPr lang="en-US" sz="4800" dirty="0">
                <a:solidFill>
                  <a:schemeClr val="bg1"/>
                </a:solidFill>
                <a:latin typeface="+mj-lt"/>
              </a:rPr>
              <a:t>February</a:t>
            </a:r>
          </a:p>
        </p:txBody>
      </p:sp>
      <p:sp>
        <p:nvSpPr>
          <p:cNvPr id="5" name="Rectangle 4">
            <a:extLst>
              <a:ext uri="{FF2B5EF4-FFF2-40B4-BE49-F238E27FC236}">
                <a16:creationId xmlns:a16="http://schemas.microsoft.com/office/drawing/2014/main" id="{DD5880AB-97D8-4327-9CCF-3AEEC7BE870C}"/>
              </a:ext>
            </a:extLst>
          </p:cNvPr>
          <p:cNvSpPr/>
          <p:nvPr/>
        </p:nvSpPr>
        <p:spPr>
          <a:xfrm>
            <a:off x="133350" y="2169795"/>
            <a:ext cx="6572250" cy="1754326"/>
          </a:xfrm>
          <a:prstGeom prst="rect">
            <a:avLst/>
          </a:prstGeom>
        </p:spPr>
        <p:txBody>
          <a:bodyPr wrap="square">
            <a:spAutoFit/>
          </a:bodyPr>
          <a:lstStyle/>
          <a:p>
            <a:pPr marL="285750" indent="-285750">
              <a:buFont typeface="Arial" panose="020B0604020202020204" pitchFamily="34" charset="0"/>
              <a:buChar char="•"/>
            </a:pPr>
            <a:r>
              <a:rPr lang="en-US" dirty="0">
                <a:solidFill>
                  <a:schemeClr val="bg2"/>
                </a:solidFill>
              </a:rPr>
              <a:t>Ben Balling of TransPerfect shows us how he makes the most of Alteryx Designer + Gallery for empowering self service!</a:t>
            </a:r>
          </a:p>
          <a:p>
            <a:pPr marL="285750" indent="-285750">
              <a:buFont typeface="Arial" panose="020B0604020202020204" pitchFamily="34" charset="0"/>
              <a:buChar char="•"/>
            </a:pPr>
            <a:endParaRPr lang="en-US" dirty="0">
              <a:solidFill>
                <a:schemeClr val="bg2"/>
              </a:solidFill>
            </a:endParaRPr>
          </a:p>
          <a:p>
            <a:pPr marL="285750" indent="-285750">
              <a:buFont typeface="Arial" panose="020B0604020202020204" pitchFamily="34" charset="0"/>
              <a:buChar char="•"/>
            </a:pPr>
            <a:r>
              <a:rPr lang="en-US" dirty="0" err="1">
                <a:solidFill>
                  <a:schemeClr val="bg2"/>
                </a:solidFill>
              </a:rPr>
              <a:t>Eleanna</a:t>
            </a:r>
            <a:r>
              <a:rPr lang="en-US" dirty="0">
                <a:solidFill>
                  <a:schemeClr val="bg2"/>
                </a:solidFill>
              </a:rPr>
              <a:t> </a:t>
            </a:r>
            <a:r>
              <a:rPr lang="en-US" dirty="0" err="1">
                <a:solidFill>
                  <a:schemeClr val="bg2"/>
                </a:solidFill>
              </a:rPr>
              <a:t>Goudey</a:t>
            </a:r>
            <a:r>
              <a:rPr lang="en-US" dirty="0">
                <a:solidFill>
                  <a:schemeClr val="bg2"/>
                </a:solidFill>
              </a:rPr>
              <a:t> of Slalom talks Alteryx Connect: giving knowledge workers the power to discover and understand relevant data assets</a:t>
            </a:r>
          </a:p>
        </p:txBody>
      </p:sp>
    </p:spTree>
    <p:extLst>
      <p:ext uri="{BB962C8B-B14F-4D97-AF65-F5344CB8AC3E}">
        <p14:creationId xmlns:p14="http://schemas.microsoft.com/office/powerpoint/2010/main" val="1843355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5DD09-6154-4D5D-B502-4583DDC37590}"/>
              </a:ext>
            </a:extLst>
          </p:cNvPr>
          <p:cNvSpPr>
            <a:spLocks noGrp="1"/>
          </p:cNvSpPr>
          <p:nvPr>
            <p:ph type="title"/>
          </p:nvPr>
        </p:nvSpPr>
        <p:spPr>
          <a:xfrm>
            <a:off x="294912" y="133350"/>
            <a:ext cx="5448663" cy="1819275"/>
          </a:xfrm>
        </p:spPr>
        <p:txBody>
          <a:bodyPr/>
          <a:lstStyle/>
          <a:p>
            <a:r>
              <a:rPr lang="en-US" sz="4800" dirty="0"/>
              <a:t>python</a:t>
            </a:r>
            <a:br>
              <a:rPr lang="en-US" sz="4800" dirty="0">
                <a:solidFill>
                  <a:schemeClr val="accent1"/>
                </a:solidFill>
              </a:rPr>
            </a:br>
            <a:r>
              <a:rPr lang="en-US" sz="2800" dirty="0">
                <a:solidFill>
                  <a:schemeClr val="accent1"/>
                </a:solidFill>
              </a:rPr>
              <a:t>@ Daugherty</a:t>
            </a:r>
            <a:endParaRPr lang="en-US" sz="4800" dirty="0">
              <a:solidFill>
                <a:schemeClr val="accent1"/>
              </a:solidFill>
            </a:endParaRPr>
          </a:p>
        </p:txBody>
      </p:sp>
      <p:sp>
        <p:nvSpPr>
          <p:cNvPr id="7" name="TextBox 6">
            <a:extLst>
              <a:ext uri="{FF2B5EF4-FFF2-40B4-BE49-F238E27FC236}">
                <a16:creationId xmlns:a16="http://schemas.microsoft.com/office/drawing/2014/main" id="{6C9B51EF-BF8B-48CD-9421-766B26CD88D0}"/>
              </a:ext>
            </a:extLst>
          </p:cNvPr>
          <p:cNvSpPr txBox="1"/>
          <p:nvPr/>
        </p:nvSpPr>
        <p:spPr>
          <a:xfrm>
            <a:off x="8640660" y="455985"/>
            <a:ext cx="3239106" cy="830997"/>
          </a:xfrm>
          <a:prstGeom prst="rect">
            <a:avLst/>
          </a:prstGeom>
          <a:noFill/>
        </p:spPr>
        <p:txBody>
          <a:bodyPr wrap="square" rtlCol="0">
            <a:spAutoFit/>
          </a:bodyPr>
          <a:lstStyle/>
          <a:p>
            <a:r>
              <a:rPr lang="en-US" sz="4800" dirty="0">
                <a:solidFill>
                  <a:schemeClr val="bg1"/>
                </a:solidFill>
                <a:latin typeface="+mj-lt"/>
              </a:rPr>
              <a:t>May</a:t>
            </a:r>
          </a:p>
        </p:txBody>
      </p:sp>
      <p:sp>
        <p:nvSpPr>
          <p:cNvPr id="5" name="Rectangle 4">
            <a:extLst>
              <a:ext uri="{FF2B5EF4-FFF2-40B4-BE49-F238E27FC236}">
                <a16:creationId xmlns:a16="http://schemas.microsoft.com/office/drawing/2014/main" id="{DD5880AB-97D8-4327-9CCF-3AEEC7BE870C}"/>
              </a:ext>
            </a:extLst>
          </p:cNvPr>
          <p:cNvSpPr/>
          <p:nvPr/>
        </p:nvSpPr>
        <p:spPr>
          <a:xfrm>
            <a:off x="133350" y="2169795"/>
            <a:ext cx="6572250" cy="1754326"/>
          </a:xfrm>
          <a:prstGeom prst="rect">
            <a:avLst/>
          </a:prstGeom>
        </p:spPr>
        <p:txBody>
          <a:bodyPr wrap="square">
            <a:spAutoFit/>
          </a:bodyPr>
          <a:lstStyle/>
          <a:p>
            <a:pPr marL="285750" indent="-285750">
              <a:buFont typeface="Arial" panose="020B0604020202020204" pitchFamily="34" charset="0"/>
              <a:buChar char="•"/>
            </a:pPr>
            <a:r>
              <a:rPr lang="en-US" dirty="0">
                <a:solidFill>
                  <a:schemeClr val="bg2"/>
                </a:solidFill>
              </a:rPr>
              <a:t>Inspire Updates</a:t>
            </a:r>
          </a:p>
          <a:p>
            <a:pPr marL="285750" indent="-285750">
              <a:buFont typeface="Arial" panose="020B0604020202020204" pitchFamily="34" charset="0"/>
              <a:buChar char="•"/>
            </a:pPr>
            <a:endParaRPr lang="en-US" dirty="0">
              <a:solidFill>
                <a:schemeClr val="bg2"/>
              </a:solidFill>
            </a:endParaRPr>
          </a:p>
          <a:p>
            <a:pPr marL="285750" indent="-285750">
              <a:buFont typeface="Arial" panose="020B0604020202020204" pitchFamily="34" charset="0"/>
              <a:buChar char="•"/>
            </a:pPr>
            <a:r>
              <a:rPr lang="en-US" dirty="0" err="1">
                <a:solidFill>
                  <a:schemeClr val="bg2"/>
                </a:solidFill>
              </a:rPr>
              <a:t>Em</a:t>
            </a:r>
            <a:r>
              <a:rPr lang="en-US" dirty="0">
                <a:solidFill>
                  <a:schemeClr val="bg2"/>
                </a:solidFill>
              </a:rPr>
              <a:t> Roach of Alteryx give us a deep dive on the Python tool</a:t>
            </a:r>
          </a:p>
          <a:p>
            <a:pPr marL="285750" indent="-285750">
              <a:buFont typeface="Arial" panose="020B0604020202020204" pitchFamily="34" charset="0"/>
              <a:buChar char="•"/>
            </a:pPr>
            <a:endParaRPr lang="en-US" dirty="0">
              <a:solidFill>
                <a:schemeClr val="bg2"/>
              </a:solidFill>
            </a:endParaRPr>
          </a:p>
          <a:p>
            <a:pPr marL="285750" indent="-285750">
              <a:buFont typeface="Arial" panose="020B0604020202020204" pitchFamily="34" charset="0"/>
              <a:buChar char="•"/>
            </a:pPr>
            <a:r>
              <a:rPr lang="en-US" dirty="0">
                <a:solidFill>
                  <a:schemeClr val="bg2"/>
                </a:solidFill>
              </a:rPr>
              <a:t>Alteryx Certification with Jim Van Sistine of Daugherty Business Solutions</a:t>
            </a:r>
          </a:p>
        </p:txBody>
      </p:sp>
    </p:spTree>
    <p:extLst>
      <p:ext uri="{BB962C8B-B14F-4D97-AF65-F5344CB8AC3E}">
        <p14:creationId xmlns:p14="http://schemas.microsoft.com/office/powerpoint/2010/main" val="627548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5DD09-6154-4D5D-B502-4583DDC37590}"/>
              </a:ext>
            </a:extLst>
          </p:cNvPr>
          <p:cNvSpPr>
            <a:spLocks noGrp="1"/>
          </p:cNvSpPr>
          <p:nvPr>
            <p:ph type="title"/>
          </p:nvPr>
        </p:nvSpPr>
        <p:spPr>
          <a:xfrm>
            <a:off x="294912" y="133350"/>
            <a:ext cx="6496413" cy="1819275"/>
          </a:xfrm>
        </p:spPr>
        <p:txBody>
          <a:bodyPr/>
          <a:lstStyle/>
          <a:p>
            <a:r>
              <a:rPr lang="en-US" sz="4800" dirty="0"/>
              <a:t>Inspire ‘19</a:t>
            </a:r>
            <a:br>
              <a:rPr lang="en-US" sz="4800" dirty="0"/>
            </a:br>
            <a:r>
              <a:rPr lang="en-US" sz="2800" dirty="0">
                <a:solidFill>
                  <a:schemeClr val="accent1"/>
                </a:solidFill>
              </a:rPr>
              <a:t>NASHVILLE, TN</a:t>
            </a:r>
            <a:endParaRPr lang="en-US" sz="4800" dirty="0">
              <a:solidFill>
                <a:schemeClr val="accent1"/>
              </a:solidFill>
            </a:endParaRPr>
          </a:p>
        </p:txBody>
      </p:sp>
      <p:sp>
        <p:nvSpPr>
          <p:cNvPr id="7" name="TextBox 6">
            <a:extLst>
              <a:ext uri="{FF2B5EF4-FFF2-40B4-BE49-F238E27FC236}">
                <a16:creationId xmlns:a16="http://schemas.microsoft.com/office/drawing/2014/main" id="{6C9B51EF-BF8B-48CD-9421-766B26CD88D0}"/>
              </a:ext>
            </a:extLst>
          </p:cNvPr>
          <p:cNvSpPr txBox="1"/>
          <p:nvPr/>
        </p:nvSpPr>
        <p:spPr>
          <a:xfrm>
            <a:off x="8640660" y="455985"/>
            <a:ext cx="3239106" cy="830997"/>
          </a:xfrm>
          <a:prstGeom prst="rect">
            <a:avLst/>
          </a:prstGeom>
          <a:noFill/>
        </p:spPr>
        <p:txBody>
          <a:bodyPr wrap="square" rtlCol="0">
            <a:spAutoFit/>
          </a:bodyPr>
          <a:lstStyle/>
          <a:p>
            <a:r>
              <a:rPr lang="en-US" sz="4800" dirty="0">
                <a:solidFill>
                  <a:schemeClr val="bg1"/>
                </a:solidFill>
                <a:latin typeface="+mj-lt"/>
              </a:rPr>
              <a:t>June</a:t>
            </a:r>
          </a:p>
        </p:txBody>
      </p:sp>
      <p:sp>
        <p:nvSpPr>
          <p:cNvPr id="5" name="Rectangle 4">
            <a:extLst>
              <a:ext uri="{FF2B5EF4-FFF2-40B4-BE49-F238E27FC236}">
                <a16:creationId xmlns:a16="http://schemas.microsoft.com/office/drawing/2014/main" id="{DD5880AB-97D8-4327-9CCF-3AEEC7BE870C}"/>
              </a:ext>
            </a:extLst>
          </p:cNvPr>
          <p:cNvSpPr/>
          <p:nvPr/>
        </p:nvSpPr>
        <p:spPr>
          <a:xfrm>
            <a:off x="133350" y="1819275"/>
            <a:ext cx="6572250" cy="2308324"/>
          </a:xfrm>
          <a:prstGeom prst="rect">
            <a:avLst/>
          </a:prstGeom>
        </p:spPr>
        <p:txBody>
          <a:bodyPr wrap="square">
            <a:spAutoFit/>
          </a:bodyPr>
          <a:lstStyle/>
          <a:p>
            <a:pPr marL="285750" indent="-285750">
              <a:buFont typeface="Arial" panose="020B0604020202020204" pitchFamily="34" charset="0"/>
              <a:buChar char="•"/>
            </a:pPr>
            <a:r>
              <a:rPr lang="en-US" dirty="0">
                <a:solidFill>
                  <a:schemeClr val="bg2"/>
                </a:solidFill>
              </a:rPr>
              <a:t>Inspiring keynotes about doing good with data by Malcolm Gladwell!</a:t>
            </a:r>
          </a:p>
          <a:p>
            <a:pPr marL="285750" indent="-285750">
              <a:buFont typeface="Arial" panose="020B0604020202020204" pitchFamily="34" charset="0"/>
              <a:buChar char="•"/>
            </a:pPr>
            <a:r>
              <a:rPr lang="en-US" dirty="0">
                <a:solidFill>
                  <a:schemeClr val="bg2"/>
                </a:solidFill>
              </a:rPr>
              <a:t>User Groups session hosted by our very own Tessa Enns and Nick </a:t>
            </a:r>
            <a:r>
              <a:rPr lang="en-US" dirty="0" err="1">
                <a:solidFill>
                  <a:schemeClr val="bg2"/>
                </a:solidFill>
              </a:rPr>
              <a:t>Haylund</a:t>
            </a:r>
            <a:endParaRPr lang="en-US" dirty="0">
              <a:solidFill>
                <a:schemeClr val="bg2"/>
              </a:solidFill>
            </a:endParaRPr>
          </a:p>
          <a:p>
            <a:pPr marL="285750" indent="-285750">
              <a:buFont typeface="Arial" panose="020B0604020202020204" pitchFamily="34" charset="0"/>
              <a:buChar char="•"/>
            </a:pPr>
            <a:r>
              <a:rPr lang="en-US" dirty="0">
                <a:solidFill>
                  <a:schemeClr val="bg2"/>
                </a:solidFill>
              </a:rPr>
              <a:t>Tips &amp; Tricks</a:t>
            </a:r>
          </a:p>
          <a:p>
            <a:pPr marL="285750" indent="-285750">
              <a:buFont typeface="Arial" panose="020B0604020202020204" pitchFamily="34" charset="0"/>
              <a:buChar char="•"/>
            </a:pPr>
            <a:r>
              <a:rPr lang="en-US" dirty="0">
                <a:solidFill>
                  <a:schemeClr val="bg2"/>
                </a:solidFill>
              </a:rPr>
              <a:t>In depth training</a:t>
            </a:r>
          </a:p>
          <a:p>
            <a:pPr marL="285750" indent="-285750">
              <a:buFont typeface="Arial" panose="020B0604020202020204" pitchFamily="34" charset="0"/>
              <a:buChar char="•"/>
            </a:pPr>
            <a:r>
              <a:rPr lang="en-US" dirty="0">
                <a:solidFill>
                  <a:schemeClr val="bg2"/>
                </a:solidFill>
              </a:rPr>
              <a:t>Alteryx Platform Roadmap &amp; demos </a:t>
            </a:r>
          </a:p>
          <a:p>
            <a:pPr marL="285750" indent="-285750">
              <a:buFont typeface="Arial" panose="020B0604020202020204" pitchFamily="34" charset="0"/>
              <a:buChar char="•"/>
            </a:pPr>
            <a:r>
              <a:rPr lang="en-US" dirty="0">
                <a:solidFill>
                  <a:schemeClr val="bg2"/>
                </a:solidFill>
              </a:rPr>
              <a:t>Networking</a:t>
            </a:r>
          </a:p>
        </p:txBody>
      </p:sp>
    </p:spTree>
    <p:extLst>
      <p:ext uri="{BB962C8B-B14F-4D97-AF65-F5344CB8AC3E}">
        <p14:creationId xmlns:p14="http://schemas.microsoft.com/office/powerpoint/2010/main" val="1492908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5DD09-6154-4D5D-B502-4583DDC37590}"/>
              </a:ext>
            </a:extLst>
          </p:cNvPr>
          <p:cNvSpPr>
            <a:spLocks noGrp="1"/>
          </p:cNvSpPr>
          <p:nvPr>
            <p:ph type="title"/>
          </p:nvPr>
        </p:nvSpPr>
        <p:spPr>
          <a:xfrm>
            <a:off x="294912" y="133350"/>
            <a:ext cx="6496413" cy="1819275"/>
          </a:xfrm>
        </p:spPr>
        <p:txBody>
          <a:bodyPr/>
          <a:lstStyle/>
          <a:p>
            <a:r>
              <a:rPr lang="en-US" sz="4800" dirty="0"/>
              <a:t>Geocoding +</a:t>
            </a:r>
            <a:br>
              <a:rPr lang="en-US" sz="4800" dirty="0"/>
            </a:br>
            <a:r>
              <a:rPr lang="en-US" sz="2800" dirty="0">
                <a:solidFill>
                  <a:schemeClr val="accent1"/>
                </a:solidFill>
              </a:rPr>
              <a:t>@ </a:t>
            </a:r>
            <a:r>
              <a:rPr lang="en-US" sz="2800" dirty="0" err="1">
                <a:solidFill>
                  <a:schemeClr val="accent1"/>
                </a:solidFill>
              </a:rPr>
              <a:t>DataDrive</a:t>
            </a:r>
            <a:endParaRPr lang="en-US" sz="4800" dirty="0">
              <a:solidFill>
                <a:schemeClr val="accent1"/>
              </a:solidFill>
            </a:endParaRPr>
          </a:p>
        </p:txBody>
      </p:sp>
      <p:sp>
        <p:nvSpPr>
          <p:cNvPr id="7" name="TextBox 6">
            <a:extLst>
              <a:ext uri="{FF2B5EF4-FFF2-40B4-BE49-F238E27FC236}">
                <a16:creationId xmlns:a16="http://schemas.microsoft.com/office/drawing/2014/main" id="{6C9B51EF-BF8B-48CD-9421-766B26CD88D0}"/>
              </a:ext>
            </a:extLst>
          </p:cNvPr>
          <p:cNvSpPr txBox="1"/>
          <p:nvPr/>
        </p:nvSpPr>
        <p:spPr>
          <a:xfrm>
            <a:off x="8640660" y="455985"/>
            <a:ext cx="3239106" cy="830997"/>
          </a:xfrm>
          <a:prstGeom prst="rect">
            <a:avLst/>
          </a:prstGeom>
          <a:noFill/>
        </p:spPr>
        <p:txBody>
          <a:bodyPr wrap="square" rtlCol="0">
            <a:spAutoFit/>
          </a:bodyPr>
          <a:lstStyle/>
          <a:p>
            <a:r>
              <a:rPr lang="en-US" sz="4800" dirty="0">
                <a:solidFill>
                  <a:schemeClr val="bg1"/>
                </a:solidFill>
                <a:latin typeface="+mj-lt"/>
              </a:rPr>
              <a:t>July</a:t>
            </a:r>
          </a:p>
        </p:txBody>
      </p:sp>
      <p:sp>
        <p:nvSpPr>
          <p:cNvPr id="5" name="Rectangle 4">
            <a:extLst>
              <a:ext uri="{FF2B5EF4-FFF2-40B4-BE49-F238E27FC236}">
                <a16:creationId xmlns:a16="http://schemas.microsoft.com/office/drawing/2014/main" id="{DD5880AB-97D8-4327-9CCF-3AEEC7BE870C}"/>
              </a:ext>
            </a:extLst>
          </p:cNvPr>
          <p:cNvSpPr/>
          <p:nvPr/>
        </p:nvSpPr>
        <p:spPr>
          <a:xfrm>
            <a:off x="133350" y="1819275"/>
            <a:ext cx="6572250" cy="1754326"/>
          </a:xfrm>
          <a:prstGeom prst="rect">
            <a:avLst/>
          </a:prstGeom>
        </p:spPr>
        <p:txBody>
          <a:bodyPr wrap="square">
            <a:spAutoFit/>
          </a:bodyPr>
          <a:lstStyle/>
          <a:p>
            <a:pPr marL="285750" indent="-285750">
              <a:buFont typeface="Arial" panose="020B0604020202020204" pitchFamily="34" charset="0"/>
              <a:buChar char="•"/>
            </a:pPr>
            <a:r>
              <a:rPr lang="en-US" dirty="0">
                <a:solidFill>
                  <a:schemeClr val="bg2"/>
                </a:solidFill>
              </a:rPr>
              <a:t>Geocoding use case and walkthrough with Luke </a:t>
            </a:r>
            <a:r>
              <a:rPr lang="en-US" dirty="0" err="1">
                <a:solidFill>
                  <a:schemeClr val="bg2"/>
                </a:solidFill>
              </a:rPr>
              <a:t>Komiskey</a:t>
            </a:r>
            <a:r>
              <a:rPr lang="en-US" dirty="0">
                <a:solidFill>
                  <a:schemeClr val="bg2"/>
                </a:solidFill>
              </a:rPr>
              <a:t> of </a:t>
            </a:r>
            <a:r>
              <a:rPr lang="en-US" dirty="0" err="1">
                <a:solidFill>
                  <a:schemeClr val="bg2"/>
                </a:solidFill>
              </a:rPr>
              <a:t>DataDrive</a:t>
            </a:r>
            <a:r>
              <a:rPr lang="en-US" dirty="0">
                <a:solidFill>
                  <a:schemeClr val="bg2"/>
                </a:solidFill>
              </a:rPr>
              <a:t>!</a:t>
            </a:r>
          </a:p>
          <a:p>
            <a:pPr marL="285750" indent="-285750">
              <a:buFont typeface="Arial" panose="020B0604020202020204" pitchFamily="34" charset="0"/>
              <a:buChar char="•"/>
            </a:pPr>
            <a:endParaRPr lang="en-US" dirty="0">
              <a:solidFill>
                <a:schemeClr val="bg2"/>
              </a:solidFill>
            </a:endParaRPr>
          </a:p>
          <a:p>
            <a:pPr marL="285750" indent="-285750">
              <a:buFont typeface="Arial" panose="020B0604020202020204" pitchFamily="34" charset="0"/>
              <a:buChar char="•"/>
            </a:pPr>
            <a:r>
              <a:rPr lang="en-US" dirty="0">
                <a:solidFill>
                  <a:schemeClr val="bg2"/>
                </a:solidFill>
              </a:rPr>
              <a:t>Inspire ‘19 recap by Aidan Bramel</a:t>
            </a:r>
          </a:p>
          <a:p>
            <a:pPr marL="285750" indent="-285750">
              <a:buFont typeface="Arial" panose="020B0604020202020204" pitchFamily="34" charset="0"/>
              <a:buChar char="•"/>
            </a:pPr>
            <a:endParaRPr lang="en-US" dirty="0">
              <a:solidFill>
                <a:schemeClr val="bg2"/>
              </a:solidFill>
            </a:endParaRPr>
          </a:p>
          <a:p>
            <a:pPr marL="285750" indent="-285750">
              <a:buFont typeface="Arial" panose="020B0604020202020204" pitchFamily="34" charset="0"/>
              <a:buChar char="•"/>
            </a:pPr>
            <a:r>
              <a:rPr lang="en-US" dirty="0">
                <a:solidFill>
                  <a:schemeClr val="bg2"/>
                </a:solidFill>
              </a:rPr>
              <a:t>Plus some tips and input from extra special guest </a:t>
            </a:r>
            <a:r>
              <a:rPr lang="en-US" dirty="0" err="1">
                <a:solidFill>
                  <a:schemeClr val="bg2"/>
                </a:solidFill>
              </a:rPr>
              <a:t>MarqueeCrew</a:t>
            </a:r>
            <a:r>
              <a:rPr lang="en-US" dirty="0">
                <a:solidFill>
                  <a:schemeClr val="bg2"/>
                </a:solidFill>
              </a:rPr>
              <a:t>!</a:t>
            </a:r>
          </a:p>
        </p:txBody>
      </p:sp>
      <p:pic>
        <p:nvPicPr>
          <p:cNvPr id="1028" name="Picture 4">
            <a:extLst>
              <a:ext uri="{FF2B5EF4-FFF2-40B4-BE49-F238E27FC236}">
                <a16:creationId xmlns:a16="http://schemas.microsoft.com/office/drawing/2014/main" id="{CDED9966-112A-4DAC-908E-CD2FC68455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6536995" y="3482605"/>
            <a:ext cx="3336470" cy="2502353"/>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E5AFD2E5-02E3-4416-9DDB-3D9203B89A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49832" y="2151134"/>
            <a:ext cx="4405643" cy="19764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3907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5DD09-6154-4D5D-B502-4583DDC37590}"/>
              </a:ext>
            </a:extLst>
          </p:cNvPr>
          <p:cNvSpPr>
            <a:spLocks noGrp="1"/>
          </p:cNvSpPr>
          <p:nvPr>
            <p:ph type="title"/>
          </p:nvPr>
        </p:nvSpPr>
        <p:spPr>
          <a:xfrm>
            <a:off x="294912" y="133350"/>
            <a:ext cx="6496413" cy="1819275"/>
          </a:xfrm>
        </p:spPr>
        <p:txBody>
          <a:bodyPr/>
          <a:lstStyle/>
          <a:p>
            <a:r>
              <a:rPr lang="en-US" sz="4200" dirty="0"/>
              <a:t>Case studies</a:t>
            </a:r>
            <a:br>
              <a:rPr lang="en-US" sz="4800" dirty="0"/>
            </a:br>
            <a:r>
              <a:rPr lang="en-US" sz="2800" dirty="0">
                <a:solidFill>
                  <a:schemeClr val="accent1"/>
                </a:solidFill>
              </a:rPr>
              <a:t>@ UNIFI</a:t>
            </a:r>
            <a:endParaRPr lang="en-US" sz="4800" dirty="0">
              <a:solidFill>
                <a:schemeClr val="accent1"/>
              </a:solidFill>
            </a:endParaRPr>
          </a:p>
        </p:txBody>
      </p:sp>
      <p:sp>
        <p:nvSpPr>
          <p:cNvPr id="7" name="TextBox 6">
            <a:extLst>
              <a:ext uri="{FF2B5EF4-FFF2-40B4-BE49-F238E27FC236}">
                <a16:creationId xmlns:a16="http://schemas.microsoft.com/office/drawing/2014/main" id="{6C9B51EF-BF8B-48CD-9421-766B26CD88D0}"/>
              </a:ext>
            </a:extLst>
          </p:cNvPr>
          <p:cNvSpPr txBox="1"/>
          <p:nvPr/>
        </p:nvSpPr>
        <p:spPr>
          <a:xfrm>
            <a:off x="8640660" y="455985"/>
            <a:ext cx="3239106" cy="830997"/>
          </a:xfrm>
          <a:prstGeom prst="rect">
            <a:avLst/>
          </a:prstGeom>
          <a:noFill/>
        </p:spPr>
        <p:txBody>
          <a:bodyPr wrap="square" rtlCol="0">
            <a:spAutoFit/>
          </a:bodyPr>
          <a:lstStyle/>
          <a:p>
            <a:r>
              <a:rPr lang="en-US" sz="4800" dirty="0">
                <a:solidFill>
                  <a:schemeClr val="bg1"/>
                </a:solidFill>
                <a:latin typeface="+mj-lt"/>
              </a:rPr>
              <a:t>August</a:t>
            </a:r>
          </a:p>
        </p:txBody>
      </p:sp>
      <p:sp>
        <p:nvSpPr>
          <p:cNvPr id="5" name="Rectangle 4">
            <a:extLst>
              <a:ext uri="{FF2B5EF4-FFF2-40B4-BE49-F238E27FC236}">
                <a16:creationId xmlns:a16="http://schemas.microsoft.com/office/drawing/2014/main" id="{DD5880AB-97D8-4327-9CCF-3AEEC7BE870C}"/>
              </a:ext>
            </a:extLst>
          </p:cNvPr>
          <p:cNvSpPr/>
          <p:nvPr/>
        </p:nvSpPr>
        <p:spPr>
          <a:xfrm>
            <a:off x="133350" y="1819275"/>
            <a:ext cx="6190610" cy="2585323"/>
          </a:xfrm>
          <a:prstGeom prst="rect">
            <a:avLst/>
          </a:prstGeom>
        </p:spPr>
        <p:txBody>
          <a:bodyPr wrap="square">
            <a:spAutoFit/>
          </a:bodyPr>
          <a:lstStyle/>
          <a:p>
            <a:pPr marL="285750" indent="-285750">
              <a:buFont typeface="Arial" panose="020B0604020202020204" pitchFamily="34" charset="0"/>
              <a:buChar char="•"/>
            </a:pPr>
            <a:r>
              <a:rPr lang="en-US" dirty="0">
                <a:solidFill>
                  <a:schemeClr val="bg2"/>
                </a:solidFill>
              </a:rPr>
              <a:t>Using Alteryx for Audit with </a:t>
            </a:r>
            <a:r>
              <a:rPr lang="en-US" dirty="0" err="1">
                <a:solidFill>
                  <a:schemeClr val="bg2"/>
                </a:solidFill>
              </a:rPr>
              <a:t>Nageen</a:t>
            </a:r>
            <a:r>
              <a:rPr lang="en-US" dirty="0">
                <a:solidFill>
                  <a:schemeClr val="bg2"/>
                </a:solidFill>
              </a:rPr>
              <a:t> Moghaddam and Greg Barnard of UNIFI</a:t>
            </a:r>
          </a:p>
          <a:p>
            <a:pPr marL="285750" indent="-285750">
              <a:buFont typeface="Arial" panose="020B0604020202020204" pitchFamily="34" charset="0"/>
              <a:buChar char="•"/>
            </a:pPr>
            <a:endParaRPr lang="en-US" dirty="0">
              <a:solidFill>
                <a:schemeClr val="bg2"/>
              </a:solidFill>
            </a:endParaRPr>
          </a:p>
          <a:p>
            <a:pPr marL="285750" indent="-285750">
              <a:buFont typeface="Arial" panose="020B0604020202020204" pitchFamily="34" charset="0"/>
              <a:buChar char="•"/>
            </a:pPr>
            <a:r>
              <a:rPr lang="en-US" dirty="0" err="1">
                <a:solidFill>
                  <a:schemeClr val="bg2"/>
                </a:solidFill>
              </a:rPr>
              <a:t>Nageen</a:t>
            </a:r>
            <a:r>
              <a:rPr lang="en-US" dirty="0">
                <a:solidFill>
                  <a:schemeClr val="bg2"/>
                </a:solidFill>
              </a:rPr>
              <a:t> shows us her tips for using reporting tools for automation in her daily audits</a:t>
            </a:r>
          </a:p>
          <a:p>
            <a:pPr marL="285750" indent="-285750">
              <a:buFont typeface="Arial" panose="020B0604020202020204" pitchFamily="34" charset="0"/>
              <a:buChar char="•"/>
            </a:pPr>
            <a:endParaRPr lang="en-US" dirty="0">
              <a:solidFill>
                <a:schemeClr val="bg2"/>
              </a:solidFill>
            </a:endParaRPr>
          </a:p>
          <a:p>
            <a:pPr marL="285750" indent="-285750">
              <a:buFont typeface="Arial" panose="020B0604020202020204" pitchFamily="34" charset="0"/>
              <a:buChar char="•"/>
            </a:pPr>
            <a:r>
              <a:rPr lang="en-US" dirty="0">
                <a:solidFill>
                  <a:schemeClr val="bg2"/>
                </a:solidFill>
              </a:rPr>
              <a:t>Matt </a:t>
            </a:r>
            <a:r>
              <a:rPr lang="en-US" dirty="0" err="1">
                <a:solidFill>
                  <a:schemeClr val="bg2"/>
                </a:solidFill>
              </a:rPr>
              <a:t>Siesennop</a:t>
            </a:r>
            <a:r>
              <a:rPr lang="en-US" dirty="0">
                <a:solidFill>
                  <a:schemeClr val="bg2"/>
                </a:solidFill>
              </a:rPr>
              <a:t> takes Spatial Analytics to the next level using MapInfo and integrating self-service reports with Analytics Apps on Alteryx Server!</a:t>
            </a:r>
          </a:p>
        </p:txBody>
      </p:sp>
      <p:pic>
        <p:nvPicPr>
          <p:cNvPr id="2050" name="Picture 2">
            <a:extLst>
              <a:ext uri="{FF2B5EF4-FFF2-40B4-BE49-F238E27FC236}">
                <a16:creationId xmlns:a16="http://schemas.microsoft.com/office/drawing/2014/main" id="{1E2F8463-7ECB-4303-B480-784F0FE38F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91325" y="1800550"/>
            <a:ext cx="4344040" cy="3256899"/>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ADB7B80D-B957-40FA-A0E3-F6747CFF6B7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3908" b="29118"/>
          <a:stretch/>
        </p:blipFill>
        <p:spPr bwMode="auto">
          <a:xfrm>
            <a:off x="7626613" y="3811923"/>
            <a:ext cx="3976117" cy="24910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436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5DD09-6154-4D5D-B502-4583DDC37590}"/>
              </a:ext>
            </a:extLst>
          </p:cNvPr>
          <p:cNvSpPr>
            <a:spLocks noGrp="1"/>
          </p:cNvSpPr>
          <p:nvPr>
            <p:ph type="title"/>
          </p:nvPr>
        </p:nvSpPr>
        <p:spPr>
          <a:xfrm>
            <a:off x="294912" y="546200"/>
            <a:ext cx="6496413" cy="1406425"/>
          </a:xfrm>
        </p:spPr>
        <p:txBody>
          <a:bodyPr/>
          <a:lstStyle/>
          <a:p>
            <a:r>
              <a:rPr lang="en-US" sz="4800" dirty="0"/>
              <a:t>ADVANCED AYX</a:t>
            </a:r>
            <a:br>
              <a:rPr lang="en-US" sz="4800" dirty="0"/>
            </a:br>
            <a:r>
              <a:rPr lang="en-US" sz="2800" dirty="0">
                <a:solidFill>
                  <a:schemeClr val="accent1"/>
                </a:solidFill>
              </a:rPr>
              <a:t>@ nerdery</a:t>
            </a:r>
            <a:endParaRPr lang="en-US" sz="4800" dirty="0">
              <a:solidFill>
                <a:schemeClr val="accent1"/>
              </a:solidFill>
            </a:endParaRPr>
          </a:p>
        </p:txBody>
      </p:sp>
      <p:sp>
        <p:nvSpPr>
          <p:cNvPr id="7" name="TextBox 6">
            <a:extLst>
              <a:ext uri="{FF2B5EF4-FFF2-40B4-BE49-F238E27FC236}">
                <a16:creationId xmlns:a16="http://schemas.microsoft.com/office/drawing/2014/main" id="{6C9B51EF-BF8B-48CD-9421-766B26CD88D0}"/>
              </a:ext>
            </a:extLst>
          </p:cNvPr>
          <p:cNvSpPr txBox="1"/>
          <p:nvPr/>
        </p:nvSpPr>
        <p:spPr>
          <a:xfrm>
            <a:off x="8640660" y="455985"/>
            <a:ext cx="3239106" cy="830997"/>
          </a:xfrm>
          <a:prstGeom prst="rect">
            <a:avLst/>
          </a:prstGeom>
          <a:noFill/>
        </p:spPr>
        <p:txBody>
          <a:bodyPr wrap="square" rtlCol="0">
            <a:spAutoFit/>
          </a:bodyPr>
          <a:lstStyle/>
          <a:p>
            <a:r>
              <a:rPr lang="en-US" sz="4800" dirty="0">
                <a:solidFill>
                  <a:schemeClr val="bg1"/>
                </a:solidFill>
                <a:latin typeface="+mj-lt"/>
              </a:rPr>
              <a:t>October</a:t>
            </a:r>
          </a:p>
        </p:txBody>
      </p:sp>
      <p:sp>
        <p:nvSpPr>
          <p:cNvPr id="5" name="Rectangle 4">
            <a:extLst>
              <a:ext uri="{FF2B5EF4-FFF2-40B4-BE49-F238E27FC236}">
                <a16:creationId xmlns:a16="http://schemas.microsoft.com/office/drawing/2014/main" id="{DD5880AB-97D8-4327-9CCF-3AEEC7BE870C}"/>
              </a:ext>
            </a:extLst>
          </p:cNvPr>
          <p:cNvSpPr/>
          <p:nvPr/>
        </p:nvSpPr>
        <p:spPr>
          <a:xfrm>
            <a:off x="133350" y="2332742"/>
            <a:ext cx="6572250" cy="2308324"/>
          </a:xfrm>
          <a:prstGeom prst="rect">
            <a:avLst/>
          </a:prstGeom>
        </p:spPr>
        <p:txBody>
          <a:bodyPr wrap="square">
            <a:spAutoFit/>
          </a:bodyPr>
          <a:lstStyle/>
          <a:p>
            <a:pPr marL="285750" indent="-285750">
              <a:buFont typeface="Arial" panose="020B0604020202020204" pitchFamily="34" charset="0"/>
              <a:buChar char="•"/>
            </a:pPr>
            <a:r>
              <a:rPr lang="en-US" dirty="0">
                <a:solidFill>
                  <a:schemeClr val="bg2"/>
                </a:solidFill>
              </a:rPr>
              <a:t>Rolling table calculations in Alteryx? Justin Richie of Nerdery had us covered! </a:t>
            </a:r>
          </a:p>
          <a:p>
            <a:pPr marL="285750" indent="-285750">
              <a:buFont typeface="Arial" panose="020B0604020202020204" pitchFamily="34" charset="0"/>
              <a:buChar char="•"/>
            </a:pPr>
            <a:endParaRPr lang="en-US" dirty="0">
              <a:solidFill>
                <a:schemeClr val="bg2"/>
              </a:solidFill>
            </a:endParaRPr>
          </a:p>
          <a:p>
            <a:pPr marL="285750" indent="-285750">
              <a:buFont typeface="Arial" panose="020B0604020202020204" pitchFamily="34" charset="0"/>
              <a:buChar char="•"/>
            </a:pPr>
            <a:r>
              <a:rPr lang="en-US" dirty="0">
                <a:solidFill>
                  <a:schemeClr val="bg2"/>
                </a:solidFill>
              </a:rPr>
              <a:t>Justin also sampled his amazing data science skills by showing how he used this new data to feed into a model.</a:t>
            </a:r>
          </a:p>
          <a:p>
            <a:pPr marL="285750" indent="-285750">
              <a:buFont typeface="Arial" panose="020B0604020202020204" pitchFamily="34" charset="0"/>
              <a:buChar char="•"/>
            </a:pPr>
            <a:endParaRPr lang="en-US" dirty="0">
              <a:solidFill>
                <a:schemeClr val="bg2"/>
              </a:solidFill>
            </a:endParaRPr>
          </a:p>
          <a:p>
            <a:pPr marL="285750" indent="-285750">
              <a:buFont typeface="Arial" panose="020B0604020202020204" pitchFamily="34" charset="0"/>
              <a:buChar char="•"/>
            </a:pPr>
            <a:r>
              <a:rPr lang="en-US" dirty="0">
                <a:solidFill>
                  <a:schemeClr val="bg2"/>
                </a:solidFill>
              </a:rPr>
              <a:t>Tips &amp; Tricks from the Alteryx Community featuring Brad Werner of Data Drive!</a:t>
            </a:r>
          </a:p>
        </p:txBody>
      </p:sp>
      <p:pic>
        <p:nvPicPr>
          <p:cNvPr id="3074" name="Picture 2" descr="Image">
            <a:extLst>
              <a:ext uri="{FF2B5EF4-FFF2-40B4-BE49-F238E27FC236}">
                <a16:creationId xmlns:a16="http://schemas.microsoft.com/office/drawing/2014/main" id="{D08EE819-3634-4FB3-A6D8-5BFB160A7F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70792" y="2104142"/>
            <a:ext cx="3239106" cy="40998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5727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5DD09-6154-4D5D-B502-4583DDC37590}"/>
              </a:ext>
            </a:extLst>
          </p:cNvPr>
          <p:cNvSpPr>
            <a:spLocks noGrp="1"/>
          </p:cNvSpPr>
          <p:nvPr>
            <p:ph type="title"/>
          </p:nvPr>
        </p:nvSpPr>
        <p:spPr>
          <a:xfrm>
            <a:off x="294912" y="133350"/>
            <a:ext cx="6496413" cy="1819275"/>
          </a:xfrm>
        </p:spPr>
        <p:txBody>
          <a:bodyPr/>
          <a:lstStyle/>
          <a:p>
            <a:r>
              <a:rPr lang="en-US" sz="4200" dirty="0"/>
              <a:t>Analytics Day</a:t>
            </a:r>
            <a:br>
              <a:rPr lang="en-US" sz="4800" dirty="0"/>
            </a:br>
            <a:r>
              <a:rPr lang="en-US" sz="2000" dirty="0">
                <a:solidFill>
                  <a:schemeClr val="accent1"/>
                </a:solidFill>
              </a:rPr>
              <a:t>@ Surly with Tessellation</a:t>
            </a:r>
            <a:endParaRPr lang="en-US" sz="4000" dirty="0">
              <a:solidFill>
                <a:schemeClr val="accent1"/>
              </a:solidFill>
            </a:endParaRPr>
          </a:p>
        </p:txBody>
      </p:sp>
      <p:sp>
        <p:nvSpPr>
          <p:cNvPr id="7" name="TextBox 6">
            <a:extLst>
              <a:ext uri="{FF2B5EF4-FFF2-40B4-BE49-F238E27FC236}">
                <a16:creationId xmlns:a16="http://schemas.microsoft.com/office/drawing/2014/main" id="{6C9B51EF-BF8B-48CD-9421-766B26CD88D0}"/>
              </a:ext>
            </a:extLst>
          </p:cNvPr>
          <p:cNvSpPr txBox="1"/>
          <p:nvPr/>
        </p:nvSpPr>
        <p:spPr>
          <a:xfrm>
            <a:off x="8640660" y="455985"/>
            <a:ext cx="3239106" cy="707886"/>
          </a:xfrm>
          <a:prstGeom prst="rect">
            <a:avLst/>
          </a:prstGeom>
          <a:noFill/>
        </p:spPr>
        <p:txBody>
          <a:bodyPr wrap="square" rtlCol="0">
            <a:spAutoFit/>
          </a:bodyPr>
          <a:lstStyle/>
          <a:p>
            <a:r>
              <a:rPr lang="en-US" sz="4000" dirty="0">
                <a:solidFill>
                  <a:schemeClr val="bg1"/>
                </a:solidFill>
                <a:latin typeface="+mj-lt"/>
              </a:rPr>
              <a:t>October</a:t>
            </a:r>
          </a:p>
        </p:txBody>
      </p:sp>
      <p:sp>
        <p:nvSpPr>
          <p:cNvPr id="5" name="Rectangle 4">
            <a:extLst>
              <a:ext uri="{FF2B5EF4-FFF2-40B4-BE49-F238E27FC236}">
                <a16:creationId xmlns:a16="http://schemas.microsoft.com/office/drawing/2014/main" id="{DD5880AB-97D8-4327-9CCF-3AEEC7BE870C}"/>
              </a:ext>
            </a:extLst>
          </p:cNvPr>
          <p:cNvSpPr/>
          <p:nvPr/>
        </p:nvSpPr>
        <p:spPr>
          <a:xfrm>
            <a:off x="133350" y="1819275"/>
            <a:ext cx="6572250" cy="1477328"/>
          </a:xfrm>
          <a:prstGeom prst="rect">
            <a:avLst/>
          </a:prstGeom>
        </p:spPr>
        <p:txBody>
          <a:bodyPr wrap="square">
            <a:spAutoFit/>
          </a:bodyPr>
          <a:lstStyle/>
          <a:p>
            <a:pPr marL="285750" indent="-285750">
              <a:buFont typeface="Arial" panose="020B0604020202020204" pitchFamily="34" charset="0"/>
              <a:buChar char="•"/>
            </a:pPr>
            <a:r>
              <a:rPr lang="en-US" dirty="0">
                <a:solidFill>
                  <a:schemeClr val="bg2"/>
                </a:solidFill>
              </a:rPr>
              <a:t>Alteryx Designer demo by Alteryx</a:t>
            </a:r>
          </a:p>
          <a:p>
            <a:pPr marL="285750" indent="-285750">
              <a:buFont typeface="Arial" panose="020B0604020202020204" pitchFamily="34" charset="0"/>
              <a:buChar char="•"/>
            </a:pPr>
            <a:endParaRPr lang="en-US" dirty="0">
              <a:solidFill>
                <a:schemeClr val="bg2"/>
              </a:solidFill>
            </a:endParaRPr>
          </a:p>
          <a:p>
            <a:pPr marL="285750" indent="-285750">
              <a:buFont typeface="Arial" panose="020B0604020202020204" pitchFamily="34" charset="0"/>
              <a:buChar char="•"/>
            </a:pPr>
            <a:r>
              <a:rPr lang="en-US" dirty="0">
                <a:solidFill>
                  <a:schemeClr val="bg2"/>
                </a:solidFill>
              </a:rPr>
              <a:t>Alteryx Use Cases by ACE Nick </a:t>
            </a:r>
            <a:r>
              <a:rPr lang="en-US" dirty="0" err="1">
                <a:solidFill>
                  <a:schemeClr val="bg2"/>
                </a:solidFill>
              </a:rPr>
              <a:t>Haylund</a:t>
            </a:r>
            <a:r>
              <a:rPr lang="en-US" dirty="0">
                <a:solidFill>
                  <a:schemeClr val="bg2"/>
                </a:solidFill>
              </a:rPr>
              <a:t>!</a:t>
            </a:r>
          </a:p>
          <a:p>
            <a:pPr marL="285750" indent="-285750">
              <a:buFont typeface="Arial" panose="020B0604020202020204" pitchFamily="34" charset="0"/>
              <a:buChar char="•"/>
            </a:pPr>
            <a:endParaRPr lang="en-US" dirty="0">
              <a:solidFill>
                <a:schemeClr val="bg2"/>
              </a:solidFill>
            </a:endParaRPr>
          </a:p>
          <a:p>
            <a:pPr marL="285750" indent="-285750">
              <a:buFont typeface="Arial" panose="020B0604020202020204" pitchFamily="34" charset="0"/>
              <a:buChar char="•"/>
            </a:pPr>
            <a:r>
              <a:rPr lang="en-US" dirty="0">
                <a:solidFill>
                  <a:schemeClr val="bg2"/>
                </a:solidFill>
              </a:rPr>
              <a:t>Hands on Solution Center with Alteryx and Tessellation</a:t>
            </a:r>
          </a:p>
        </p:txBody>
      </p:sp>
      <p:pic>
        <p:nvPicPr>
          <p:cNvPr id="4098" name="Picture 2" descr="No alternative text description for this image">
            <a:extLst>
              <a:ext uri="{FF2B5EF4-FFF2-40B4-BE49-F238E27FC236}">
                <a16:creationId xmlns:a16="http://schemas.microsoft.com/office/drawing/2014/main" id="{396FF863-6AE8-4F3E-B0B3-B0ED4B0B80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52887" y="1819275"/>
            <a:ext cx="4327299" cy="43272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5877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D3C2772-60E4-6248-8B9C-598C147CAA7E}"/>
              </a:ext>
            </a:extLst>
          </p:cNvPr>
          <p:cNvSpPr>
            <a:spLocks noGrp="1"/>
          </p:cNvSpPr>
          <p:nvPr>
            <p:ph type="ctrTitle"/>
          </p:nvPr>
        </p:nvSpPr>
        <p:spPr/>
        <p:txBody>
          <a:bodyPr/>
          <a:lstStyle/>
          <a:p>
            <a:r>
              <a:rPr lang="en-US" dirty="0"/>
              <a:t>WE DID A LOT.</a:t>
            </a:r>
          </a:p>
        </p:txBody>
      </p:sp>
      <p:sp>
        <p:nvSpPr>
          <p:cNvPr id="5" name="Subtitle 4">
            <a:extLst>
              <a:ext uri="{FF2B5EF4-FFF2-40B4-BE49-F238E27FC236}">
                <a16:creationId xmlns:a16="http://schemas.microsoft.com/office/drawing/2014/main" id="{437071EA-0B47-4F3F-AB24-8DAEBB08E69E}"/>
              </a:ext>
            </a:extLst>
          </p:cNvPr>
          <p:cNvSpPr>
            <a:spLocks noGrp="1"/>
          </p:cNvSpPr>
          <p:nvPr>
            <p:ph type="subTitle" idx="1"/>
          </p:nvPr>
        </p:nvSpPr>
        <p:spPr>
          <a:xfrm>
            <a:off x="672623" y="4597400"/>
            <a:ext cx="10614501" cy="876300"/>
          </a:xfrm>
        </p:spPr>
        <p:txBody>
          <a:bodyPr>
            <a:normAutofit/>
          </a:bodyPr>
          <a:lstStyle/>
          <a:p>
            <a:r>
              <a:rPr lang="en-US" sz="3200" i="1" dirty="0"/>
              <a:t>BUT WE </a:t>
            </a:r>
            <a:r>
              <a:rPr lang="en-US" sz="2400" i="1" dirty="0"/>
              <a:t>(as a community)</a:t>
            </a:r>
            <a:r>
              <a:rPr lang="en-US" sz="3200" i="1" dirty="0"/>
              <a:t> CAN DO MORE…</a:t>
            </a:r>
          </a:p>
        </p:txBody>
      </p:sp>
      <p:sp>
        <p:nvSpPr>
          <p:cNvPr id="2" name="Footer Placeholder 1">
            <a:extLst>
              <a:ext uri="{FF2B5EF4-FFF2-40B4-BE49-F238E27FC236}">
                <a16:creationId xmlns:a16="http://schemas.microsoft.com/office/drawing/2014/main" id="{FC5C58CC-A70B-F94F-BBE6-1BB613BAA5A0}"/>
              </a:ext>
            </a:extLst>
          </p:cNvPr>
          <p:cNvSpPr>
            <a:spLocks noGrp="1"/>
          </p:cNvSpPr>
          <p:nvPr>
            <p:ph type="ftr" sz="quarter" idx="10"/>
          </p:nvPr>
        </p:nvSpPr>
        <p:spPr/>
        <p:txBody>
          <a:bodyPr/>
          <a:lstStyle/>
          <a:p>
            <a:r>
              <a:rPr lang="en-US"/>
              <a:t>©2018 Alteryx, Inc.</a:t>
            </a:r>
            <a:endParaRPr lang="en-US" dirty="0"/>
          </a:p>
        </p:txBody>
      </p:sp>
      <p:sp>
        <p:nvSpPr>
          <p:cNvPr id="3" name="Slide Number Placeholder 2">
            <a:extLst>
              <a:ext uri="{FF2B5EF4-FFF2-40B4-BE49-F238E27FC236}">
                <a16:creationId xmlns:a16="http://schemas.microsoft.com/office/drawing/2014/main" id="{8345C5EF-A33C-A04E-A183-7E77AD253C6E}"/>
              </a:ext>
            </a:extLst>
          </p:cNvPr>
          <p:cNvSpPr>
            <a:spLocks noGrp="1"/>
          </p:cNvSpPr>
          <p:nvPr>
            <p:ph type="sldNum" sz="quarter" idx="4294967295"/>
          </p:nvPr>
        </p:nvSpPr>
        <p:spPr>
          <a:xfrm>
            <a:off x="11796713" y="6299200"/>
            <a:ext cx="392112" cy="365125"/>
          </a:xfrm>
        </p:spPr>
        <p:txBody>
          <a:bodyPr/>
          <a:lstStyle/>
          <a:p>
            <a:fld id="{D8F68526-9201-1A4E-883A-78DE8EE78F20}" type="slidenum">
              <a:rPr lang="en-US" smtClean="0"/>
              <a:pPr/>
              <a:t>26</a:t>
            </a:fld>
            <a:endParaRPr lang="en-US" dirty="0"/>
          </a:p>
        </p:txBody>
      </p:sp>
      <p:pic>
        <p:nvPicPr>
          <p:cNvPr id="11" name="Picture 10" descr="Logo.png">
            <a:extLst>
              <a:ext uri="{FF2B5EF4-FFF2-40B4-BE49-F238E27FC236}">
                <a16:creationId xmlns:a16="http://schemas.microsoft.com/office/drawing/2014/main" id="{03ACE934-A582-ED4C-B114-A4AE750022D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2923" y="6184312"/>
            <a:ext cx="2031677" cy="536118"/>
          </a:xfrm>
          <a:prstGeom prst="rect">
            <a:avLst/>
          </a:prstGeom>
        </p:spPr>
      </p:pic>
      <p:sp>
        <p:nvSpPr>
          <p:cNvPr id="12" name="Subtitle 2">
            <a:extLst>
              <a:ext uri="{FF2B5EF4-FFF2-40B4-BE49-F238E27FC236}">
                <a16:creationId xmlns:a16="http://schemas.microsoft.com/office/drawing/2014/main" id="{1F07FFD5-27AB-2A4C-9648-A4D54AA41E51}"/>
              </a:ext>
            </a:extLst>
          </p:cNvPr>
          <p:cNvSpPr txBox="1">
            <a:spLocks/>
          </p:cNvSpPr>
          <p:nvPr/>
        </p:nvSpPr>
        <p:spPr>
          <a:xfrm>
            <a:off x="3494597" y="6172970"/>
            <a:ext cx="8532178" cy="558802"/>
          </a:xfrm>
          <a:prstGeom prst="rect">
            <a:avLst/>
          </a:prstGeom>
        </p:spPr>
        <p:txBody>
          <a:bodyPr anchor="ctr"/>
          <a:lstStyle>
            <a:lvl1pPr marL="0" indent="0" algn="l" defTabSz="457200" rtl="0" eaLnBrk="1" latinLnBrk="0" hangingPunct="1">
              <a:spcBef>
                <a:spcPct val="20000"/>
              </a:spcBef>
              <a:buFont typeface="Arial"/>
              <a:buNone/>
              <a:defRPr sz="1800" kern="1200" spc="300">
                <a:solidFill>
                  <a:schemeClr val="tx1"/>
                </a:solidFill>
                <a:latin typeface="Arial Black"/>
                <a:ea typeface="+mn-ea"/>
                <a:cs typeface="Arial Black"/>
              </a:defRPr>
            </a:lvl1pPr>
            <a:lvl2pPr marL="742950" indent="-285750" algn="l" defTabSz="457200" rtl="0" eaLnBrk="1" latinLnBrk="0" hangingPunct="1">
              <a:spcBef>
                <a:spcPct val="20000"/>
              </a:spcBef>
              <a:buFont typeface="Arial"/>
              <a:buChar char="–"/>
              <a:defRPr sz="2800" kern="1200">
                <a:solidFill>
                  <a:schemeClr val="tx1"/>
                </a:solidFill>
                <a:latin typeface="Times"/>
                <a:ea typeface="+mn-ea"/>
                <a:cs typeface="Times"/>
              </a:defRPr>
            </a:lvl2pPr>
            <a:lvl3pPr marL="1143000" indent="-228600" algn="l" defTabSz="457200" rtl="0" eaLnBrk="1" latinLnBrk="0" hangingPunct="1">
              <a:spcBef>
                <a:spcPct val="20000"/>
              </a:spcBef>
              <a:buFont typeface="Arial"/>
              <a:buChar char="•"/>
              <a:defRPr sz="2400" kern="1200">
                <a:solidFill>
                  <a:schemeClr val="tx1"/>
                </a:solidFill>
                <a:latin typeface="Times"/>
                <a:ea typeface="+mn-ea"/>
                <a:cs typeface="Times"/>
              </a:defRPr>
            </a:lvl3pPr>
            <a:lvl4pPr marL="1600200" indent="-228600" algn="l" defTabSz="457200" rtl="0" eaLnBrk="1" latinLnBrk="0" hangingPunct="1">
              <a:spcBef>
                <a:spcPct val="20000"/>
              </a:spcBef>
              <a:buFont typeface="Arial"/>
              <a:buChar char="–"/>
              <a:defRPr sz="2000" kern="1200">
                <a:solidFill>
                  <a:schemeClr val="tx1"/>
                </a:solidFill>
                <a:latin typeface="Times"/>
                <a:ea typeface="+mn-ea"/>
                <a:cs typeface="Times"/>
              </a:defRPr>
            </a:lvl4pPr>
            <a:lvl5pPr marL="2057400" indent="-228600" algn="l" defTabSz="457200" rtl="0" eaLnBrk="1" latinLnBrk="0" hangingPunct="1">
              <a:spcBef>
                <a:spcPct val="20000"/>
              </a:spcBef>
              <a:buFont typeface="Arial"/>
              <a:buChar char="»"/>
              <a:defRPr sz="2000" kern="1200">
                <a:solidFill>
                  <a:schemeClr val="tx1"/>
                </a:solidFill>
                <a:latin typeface="Times"/>
                <a:ea typeface="+mn-ea"/>
                <a:cs typeface="Time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1000" b="1" dirty="0">
                <a:solidFill>
                  <a:schemeClr val="bg1"/>
                </a:solidFill>
                <a:latin typeface="Arial" panose="020B0604020202020204" pitchFamily="34" charset="0"/>
                <a:cs typeface="Arial" panose="020B0604020202020204" pitchFamily="34" charset="0"/>
              </a:rPr>
              <a:t>COMMUNITY.ALTERYX.COM/PODCAST</a:t>
            </a:r>
          </a:p>
        </p:txBody>
      </p:sp>
    </p:spTree>
    <p:extLst>
      <p:ext uri="{BB962C8B-B14F-4D97-AF65-F5344CB8AC3E}">
        <p14:creationId xmlns:p14="http://schemas.microsoft.com/office/powerpoint/2010/main" val="2537847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a:extLst>
              <a:ext uri="{FF2B5EF4-FFF2-40B4-BE49-F238E27FC236}">
                <a16:creationId xmlns:a16="http://schemas.microsoft.com/office/drawing/2014/main" id="{437071EA-0B47-4F3F-AB24-8DAEBB08E69E}"/>
              </a:ext>
            </a:extLst>
          </p:cNvPr>
          <p:cNvSpPr>
            <a:spLocks noGrp="1"/>
          </p:cNvSpPr>
          <p:nvPr>
            <p:ph sz="quarter" idx="4"/>
          </p:nvPr>
        </p:nvSpPr>
        <p:spPr>
          <a:xfrm>
            <a:off x="6028093" y="1096975"/>
            <a:ext cx="5387630" cy="3951288"/>
          </a:xfrm>
        </p:spPr>
        <p:txBody>
          <a:bodyPr>
            <a:normAutofit/>
          </a:bodyPr>
          <a:lstStyle/>
          <a:p>
            <a:pPr marL="0" indent="0">
              <a:buNone/>
            </a:pPr>
            <a:r>
              <a:rPr lang="en-US" sz="5400" b="1" dirty="0">
                <a:latin typeface="+mj-lt"/>
                <a:ea typeface="STCaiyun" panose="020B0503020204020204" pitchFamily="2" charset="-122"/>
              </a:rPr>
              <a:t>2019</a:t>
            </a:r>
          </a:p>
          <a:p>
            <a:r>
              <a:rPr lang="en-US" sz="3200" i="1" dirty="0"/>
              <a:t>Content</a:t>
            </a:r>
          </a:p>
          <a:p>
            <a:r>
              <a:rPr lang="en-US" sz="3200" i="1" dirty="0"/>
              <a:t>Locations</a:t>
            </a:r>
          </a:p>
          <a:p>
            <a:r>
              <a:rPr lang="en-US" sz="3200" i="1" dirty="0"/>
              <a:t>Time</a:t>
            </a:r>
          </a:p>
          <a:p>
            <a:r>
              <a:rPr lang="en-US" sz="3200" i="1" dirty="0"/>
              <a:t>Frequency</a:t>
            </a:r>
          </a:p>
          <a:p>
            <a:r>
              <a:rPr lang="en-US" sz="3200" i="1" dirty="0"/>
              <a:t>Other?</a:t>
            </a:r>
          </a:p>
        </p:txBody>
      </p:sp>
      <p:sp>
        <p:nvSpPr>
          <p:cNvPr id="2" name="Footer Placeholder 1">
            <a:extLst>
              <a:ext uri="{FF2B5EF4-FFF2-40B4-BE49-F238E27FC236}">
                <a16:creationId xmlns:a16="http://schemas.microsoft.com/office/drawing/2014/main" id="{FC5C58CC-A70B-F94F-BBE6-1BB613BAA5A0}"/>
              </a:ext>
            </a:extLst>
          </p:cNvPr>
          <p:cNvSpPr>
            <a:spLocks noGrp="1"/>
          </p:cNvSpPr>
          <p:nvPr>
            <p:ph type="ftr" sz="quarter" idx="10"/>
          </p:nvPr>
        </p:nvSpPr>
        <p:spPr/>
        <p:txBody>
          <a:bodyPr/>
          <a:lstStyle/>
          <a:p>
            <a:r>
              <a:rPr lang="en-US"/>
              <a:t>©2018 Alteryx, Inc.</a:t>
            </a:r>
            <a:endParaRPr lang="en-US" dirty="0"/>
          </a:p>
        </p:txBody>
      </p:sp>
      <p:sp>
        <p:nvSpPr>
          <p:cNvPr id="3" name="Slide Number Placeholder 2">
            <a:extLst>
              <a:ext uri="{FF2B5EF4-FFF2-40B4-BE49-F238E27FC236}">
                <a16:creationId xmlns:a16="http://schemas.microsoft.com/office/drawing/2014/main" id="{8345C5EF-A33C-A04E-A183-7E77AD253C6E}"/>
              </a:ext>
            </a:extLst>
          </p:cNvPr>
          <p:cNvSpPr>
            <a:spLocks noGrp="1"/>
          </p:cNvSpPr>
          <p:nvPr>
            <p:ph type="sldNum" sz="quarter" idx="11"/>
          </p:nvPr>
        </p:nvSpPr>
        <p:spPr/>
        <p:txBody>
          <a:bodyPr/>
          <a:lstStyle/>
          <a:p>
            <a:fld id="{D8F68526-9201-1A4E-883A-78DE8EE78F20}" type="slidenum">
              <a:rPr lang="en-US" smtClean="0"/>
              <a:pPr/>
              <a:t>27</a:t>
            </a:fld>
            <a:endParaRPr lang="en-US" dirty="0"/>
          </a:p>
        </p:txBody>
      </p:sp>
      <p:sp>
        <p:nvSpPr>
          <p:cNvPr id="4" name="Title 3">
            <a:extLst>
              <a:ext uri="{FF2B5EF4-FFF2-40B4-BE49-F238E27FC236}">
                <a16:creationId xmlns:a16="http://schemas.microsoft.com/office/drawing/2014/main" id="{CD3C2772-60E4-6248-8B9C-598C147CAA7E}"/>
              </a:ext>
            </a:extLst>
          </p:cNvPr>
          <p:cNvSpPr>
            <a:spLocks noGrp="1"/>
          </p:cNvSpPr>
          <p:nvPr>
            <p:ph type="title"/>
          </p:nvPr>
        </p:nvSpPr>
        <p:spPr>
          <a:xfrm>
            <a:off x="266700" y="19050"/>
            <a:ext cx="4895850" cy="1981200"/>
          </a:xfrm>
        </p:spPr>
        <p:txBody>
          <a:bodyPr/>
          <a:lstStyle/>
          <a:p>
            <a:pPr algn="ctr"/>
            <a:r>
              <a:rPr lang="en-US" sz="4000" dirty="0"/>
              <a:t>Suggestion survey</a:t>
            </a:r>
          </a:p>
        </p:txBody>
      </p:sp>
      <p:pic>
        <p:nvPicPr>
          <p:cNvPr id="11" name="Picture 10" descr="Logo.png">
            <a:extLst>
              <a:ext uri="{FF2B5EF4-FFF2-40B4-BE49-F238E27FC236}">
                <a16:creationId xmlns:a16="http://schemas.microsoft.com/office/drawing/2014/main" id="{03ACE934-A582-ED4C-B114-A4AE750022D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2923" y="6184312"/>
            <a:ext cx="2031677" cy="536118"/>
          </a:xfrm>
          <a:prstGeom prst="rect">
            <a:avLst/>
          </a:prstGeom>
        </p:spPr>
      </p:pic>
      <p:sp>
        <p:nvSpPr>
          <p:cNvPr id="12" name="Subtitle 2">
            <a:extLst>
              <a:ext uri="{FF2B5EF4-FFF2-40B4-BE49-F238E27FC236}">
                <a16:creationId xmlns:a16="http://schemas.microsoft.com/office/drawing/2014/main" id="{1F07FFD5-27AB-2A4C-9648-A4D54AA41E51}"/>
              </a:ext>
            </a:extLst>
          </p:cNvPr>
          <p:cNvSpPr txBox="1">
            <a:spLocks/>
          </p:cNvSpPr>
          <p:nvPr/>
        </p:nvSpPr>
        <p:spPr>
          <a:xfrm>
            <a:off x="3494597" y="6172970"/>
            <a:ext cx="8532178" cy="558802"/>
          </a:xfrm>
          <a:prstGeom prst="rect">
            <a:avLst/>
          </a:prstGeom>
        </p:spPr>
        <p:txBody>
          <a:bodyPr anchor="ctr"/>
          <a:lstStyle>
            <a:lvl1pPr marL="0" indent="0" algn="l" defTabSz="457200" rtl="0" eaLnBrk="1" latinLnBrk="0" hangingPunct="1">
              <a:spcBef>
                <a:spcPct val="20000"/>
              </a:spcBef>
              <a:buFont typeface="Arial"/>
              <a:buNone/>
              <a:defRPr sz="1800" kern="1200" spc="300">
                <a:solidFill>
                  <a:schemeClr val="tx1"/>
                </a:solidFill>
                <a:latin typeface="Arial Black"/>
                <a:ea typeface="+mn-ea"/>
                <a:cs typeface="Arial Black"/>
              </a:defRPr>
            </a:lvl1pPr>
            <a:lvl2pPr marL="742950" indent="-285750" algn="l" defTabSz="457200" rtl="0" eaLnBrk="1" latinLnBrk="0" hangingPunct="1">
              <a:spcBef>
                <a:spcPct val="20000"/>
              </a:spcBef>
              <a:buFont typeface="Arial"/>
              <a:buChar char="–"/>
              <a:defRPr sz="2800" kern="1200">
                <a:solidFill>
                  <a:schemeClr val="tx1"/>
                </a:solidFill>
                <a:latin typeface="Times"/>
                <a:ea typeface="+mn-ea"/>
                <a:cs typeface="Times"/>
              </a:defRPr>
            </a:lvl2pPr>
            <a:lvl3pPr marL="1143000" indent="-228600" algn="l" defTabSz="457200" rtl="0" eaLnBrk="1" latinLnBrk="0" hangingPunct="1">
              <a:spcBef>
                <a:spcPct val="20000"/>
              </a:spcBef>
              <a:buFont typeface="Arial"/>
              <a:buChar char="•"/>
              <a:defRPr sz="2400" kern="1200">
                <a:solidFill>
                  <a:schemeClr val="tx1"/>
                </a:solidFill>
                <a:latin typeface="Times"/>
                <a:ea typeface="+mn-ea"/>
                <a:cs typeface="Times"/>
              </a:defRPr>
            </a:lvl3pPr>
            <a:lvl4pPr marL="1600200" indent="-228600" algn="l" defTabSz="457200" rtl="0" eaLnBrk="1" latinLnBrk="0" hangingPunct="1">
              <a:spcBef>
                <a:spcPct val="20000"/>
              </a:spcBef>
              <a:buFont typeface="Arial"/>
              <a:buChar char="–"/>
              <a:defRPr sz="2000" kern="1200">
                <a:solidFill>
                  <a:schemeClr val="tx1"/>
                </a:solidFill>
                <a:latin typeface="Times"/>
                <a:ea typeface="+mn-ea"/>
                <a:cs typeface="Times"/>
              </a:defRPr>
            </a:lvl4pPr>
            <a:lvl5pPr marL="2057400" indent="-228600" algn="l" defTabSz="457200" rtl="0" eaLnBrk="1" latinLnBrk="0" hangingPunct="1">
              <a:spcBef>
                <a:spcPct val="20000"/>
              </a:spcBef>
              <a:buFont typeface="Arial"/>
              <a:buChar char="»"/>
              <a:defRPr sz="2000" kern="1200">
                <a:solidFill>
                  <a:schemeClr val="tx1"/>
                </a:solidFill>
                <a:latin typeface="Times"/>
                <a:ea typeface="+mn-ea"/>
                <a:cs typeface="Time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1000" b="1" dirty="0">
                <a:solidFill>
                  <a:schemeClr val="bg1"/>
                </a:solidFill>
                <a:latin typeface="Arial" panose="020B0604020202020204" pitchFamily="34" charset="0"/>
                <a:cs typeface="Arial" panose="020B0604020202020204" pitchFamily="34" charset="0"/>
              </a:rPr>
              <a:t>COMMUNITY.ALTERYX.COM</a:t>
            </a:r>
          </a:p>
        </p:txBody>
      </p:sp>
    </p:spTree>
    <p:extLst>
      <p:ext uri="{BB962C8B-B14F-4D97-AF65-F5344CB8AC3E}">
        <p14:creationId xmlns:p14="http://schemas.microsoft.com/office/powerpoint/2010/main" val="114286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D3C2772-60E4-6248-8B9C-598C147CAA7E}"/>
              </a:ext>
            </a:extLst>
          </p:cNvPr>
          <p:cNvSpPr>
            <a:spLocks noGrp="1"/>
          </p:cNvSpPr>
          <p:nvPr>
            <p:ph type="title"/>
          </p:nvPr>
        </p:nvSpPr>
        <p:spPr/>
        <p:txBody>
          <a:bodyPr/>
          <a:lstStyle/>
          <a:p>
            <a:r>
              <a:rPr lang="en-US" dirty="0"/>
              <a:t>Trivia!</a:t>
            </a:r>
          </a:p>
        </p:txBody>
      </p:sp>
      <p:sp>
        <p:nvSpPr>
          <p:cNvPr id="2" name="Footer Placeholder 1">
            <a:extLst>
              <a:ext uri="{FF2B5EF4-FFF2-40B4-BE49-F238E27FC236}">
                <a16:creationId xmlns:a16="http://schemas.microsoft.com/office/drawing/2014/main" id="{FC5C58CC-A70B-F94F-BBE6-1BB613BAA5A0}"/>
              </a:ext>
            </a:extLst>
          </p:cNvPr>
          <p:cNvSpPr>
            <a:spLocks noGrp="1"/>
          </p:cNvSpPr>
          <p:nvPr>
            <p:ph type="ftr" sz="quarter" idx="10"/>
          </p:nvPr>
        </p:nvSpPr>
        <p:spPr/>
        <p:txBody>
          <a:bodyPr/>
          <a:lstStyle/>
          <a:p>
            <a:r>
              <a:rPr lang="en-US"/>
              <a:t>©2018 Alteryx, Inc.</a:t>
            </a:r>
            <a:endParaRPr lang="en-US" dirty="0"/>
          </a:p>
        </p:txBody>
      </p:sp>
      <p:sp>
        <p:nvSpPr>
          <p:cNvPr id="3" name="Slide Number Placeholder 2">
            <a:extLst>
              <a:ext uri="{FF2B5EF4-FFF2-40B4-BE49-F238E27FC236}">
                <a16:creationId xmlns:a16="http://schemas.microsoft.com/office/drawing/2014/main" id="{8345C5EF-A33C-A04E-A183-7E77AD253C6E}"/>
              </a:ext>
            </a:extLst>
          </p:cNvPr>
          <p:cNvSpPr>
            <a:spLocks noGrp="1"/>
          </p:cNvSpPr>
          <p:nvPr>
            <p:ph type="sldNum" sz="quarter" idx="11"/>
          </p:nvPr>
        </p:nvSpPr>
        <p:spPr/>
        <p:txBody>
          <a:bodyPr/>
          <a:lstStyle/>
          <a:p>
            <a:fld id="{D8F68526-9201-1A4E-883A-78DE8EE78F20}" type="slidenum">
              <a:rPr lang="en-US" smtClean="0"/>
              <a:pPr/>
              <a:t>28</a:t>
            </a:fld>
            <a:endParaRPr lang="en-US" dirty="0"/>
          </a:p>
        </p:txBody>
      </p:sp>
      <p:sp>
        <p:nvSpPr>
          <p:cNvPr id="5" name="Subtitle 4">
            <a:extLst>
              <a:ext uri="{FF2B5EF4-FFF2-40B4-BE49-F238E27FC236}">
                <a16:creationId xmlns:a16="http://schemas.microsoft.com/office/drawing/2014/main" id="{437071EA-0B47-4F3F-AB24-8DAEBB08E69E}"/>
              </a:ext>
            </a:extLst>
          </p:cNvPr>
          <p:cNvSpPr>
            <a:spLocks noGrp="1"/>
          </p:cNvSpPr>
          <p:nvPr>
            <p:ph type="subTitle" idx="4294967295"/>
          </p:nvPr>
        </p:nvSpPr>
        <p:spPr>
          <a:xfrm>
            <a:off x="0" y="4597400"/>
            <a:ext cx="10614025" cy="876300"/>
          </a:xfrm>
        </p:spPr>
        <p:txBody>
          <a:bodyPr>
            <a:normAutofit fontScale="92500"/>
          </a:bodyPr>
          <a:lstStyle/>
          <a:p>
            <a:r>
              <a:rPr lang="en-US" sz="3200" i="1" dirty="0">
                <a:solidFill>
                  <a:schemeClr val="accent4"/>
                </a:solidFill>
              </a:rPr>
              <a:t>Beverage break…come back in 10 minutes</a:t>
            </a:r>
          </a:p>
        </p:txBody>
      </p:sp>
      <p:pic>
        <p:nvPicPr>
          <p:cNvPr id="11" name="Picture 10" descr="Logo.png">
            <a:extLst>
              <a:ext uri="{FF2B5EF4-FFF2-40B4-BE49-F238E27FC236}">
                <a16:creationId xmlns:a16="http://schemas.microsoft.com/office/drawing/2014/main" id="{03ACE934-A582-ED4C-B114-A4AE750022D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2923" y="6184312"/>
            <a:ext cx="2031677" cy="536118"/>
          </a:xfrm>
          <a:prstGeom prst="rect">
            <a:avLst/>
          </a:prstGeom>
        </p:spPr>
      </p:pic>
      <p:sp>
        <p:nvSpPr>
          <p:cNvPr id="12" name="Subtitle 2">
            <a:extLst>
              <a:ext uri="{FF2B5EF4-FFF2-40B4-BE49-F238E27FC236}">
                <a16:creationId xmlns:a16="http://schemas.microsoft.com/office/drawing/2014/main" id="{1F07FFD5-27AB-2A4C-9648-A4D54AA41E51}"/>
              </a:ext>
            </a:extLst>
          </p:cNvPr>
          <p:cNvSpPr txBox="1">
            <a:spLocks/>
          </p:cNvSpPr>
          <p:nvPr/>
        </p:nvSpPr>
        <p:spPr>
          <a:xfrm>
            <a:off x="3494597" y="6172970"/>
            <a:ext cx="8532178" cy="558802"/>
          </a:xfrm>
          <a:prstGeom prst="rect">
            <a:avLst/>
          </a:prstGeom>
        </p:spPr>
        <p:txBody>
          <a:bodyPr anchor="ctr"/>
          <a:lstStyle>
            <a:lvl1pPr marL="0" indent="0" algn="l" defTabSz="457200" rtl="0" eaLnBrk="1" latinLnBrk="0" hangingPunct="1">
              <a:spcBef>
                <a:spcPct val="20000"/>
              </a:spcBef>
              <a:buFont typeface="Arial"/>
              <a:buNone/>
              <a:defRPr sz="1800" kern="1200" spc="300">
                <a:solidFill>
                  <a:schemeClr val="tx1"/>
                </a:solidFill>
                <a:latin typeface="Arial Black"/>
                <a:ea typeface="+mn-ea"/>
                <a:cs typeface="Arial Black"/>
              </a:defRPr>
            </a:lvl1pPr>
            <a:lvl2pPr marL="742950" indent="-285750" algn="l" defTabSz="457200" rtl="0" eaLnBrk="1" latinLnBrk="0" hangingPunct="1">
              <a:spcBef>
                <a:spcPct val="20000"/>
              </a:spcBef>
              <a:buFont typeface="Arial"/>
              <a:buChar char="–"/>
              <a:defRPr sz="2800" kern="1200">
                <a:solidFill>
                  <a:schemeClr val="tx1"/>
                </a:solidFill>
                <a:latin typeface="Times"/>
                <a:ea typeface="+mn-ea"/>
                <a:cs typeface="Times"/>
              </a:defRPr>
            </a:lvl2pPr>
            <a:lvl3pPr marL="1143000" indent="-228600" algn="l" defTabSz="457200" rtl="0" eaLnBrk="1" latinLnBrk="0" hangingPunct="1">
              <a:spcBef>
                <a:spcPct val="20000"/>
              </a:spcBef>
              <a:buFont typeface="Arial"/>
              <a:buChar char="•"/>
              <a:defRPr sz="2400" kern="1200">
                <a:solidFill>
                  <a:schemeClr val="tx1"/>
                </a:solidFill>
                <a:latin typeface="Times"/>
                <a:ea typeface="+mn-ea"/>
                <a:cs typeface="Times"/>
              </a:defRPr>
            </a:lvl3pPr>
            <a:lvl4pPr marL="1600200" indent="-228600" algn="l" defTabSz="457200" rtl="0" eaLnBrk="1" latinLnBrk="0" hangingPunct="1">
              <a:spcBef>
                <a:spcPct val="20000"/>
              </a:spcBef>
              <a:buFont typeface="Arial"/>
              <a:buChar char="–"/>
              <a:defRPr sz="2000" kern="1200">
                <a:solidFill>
                  <a:schemeClr val="tx1"/>
                </a:solidFill>
                <a:latin typeface="Times"/>
                <a:ea typeface="+mn-ea"/>
                <a:cs typeface="Times"/>
              </a:defRPr>
            </a:lvl4pPr>
            <a:lvl5pPr marL="2057400" indent="-228600" algn="l" defTabSz="457200" rtl="0" eaLnBrk="1" latinLnBrk="0" hangingPunct="1">
              <a:spcBef>
                <a:spcPct val="20000"/>
              </a:spcBef>
              <a:buFont typeface="Arial"/>
              <a:buChar char="»"/>
              <a:defRPr sz="2000" kern="1200">
                <a:solidFill>
                  <a:schemeClr val="tx1"/>
                </a:solidFill>
                <a:latin typeface="Times"/>
                <a:ea typeface="+mn-ea"/>
                <a:cs typeface="Time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1000" b="1" dirty="0">
                <a:solidFill>
                  <a:schemeClr val="bg1"/>
                </a:solidFill>
                <a:latin typeface="Arial" panose="020B0604020202020204" pitchFamily="34" charset="0"/>
                <a:cs typeface="Arial" panose="020B0604020202020204" pitchFamily="34" charset="0"/>
              </a:rPr>
              <a:t>COMMUNITY.ALTERYX.COM/PODCAST</a:t>
            </a:r>
          </a:p>
        </p:txBody>
      </p:sp>
    </p:spTree>
    <p:extLst>
      <p:ext uri="{BB962C8B-B14F-4D97-AF65-F5344CB8AC3E}">
        <p14:creationId xmlns:p14="http://schemas.microsoft.com/office/powerpoint/2010/main" val="766901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D3C2772-60E4-6248-8B9C-598C147CAA7E}"/>
              </a:ext>
            </a:extLst>
          </p:cNvPr>
          <p:cNvSpPr>
            <a:spLocks noGrp="1"/>
          </p:cNvSpPr>
          <p:nvPr>
            <p:ph type="title"/>
          </p:nvPr>
        </p:nvSpPr>
        <p:spPr/>
        <p:txBody>
          <a:bodyPr/>
          <a:lstStyle/>
          <a:p>
            <a:r>
              <a:rPr lang="en-US" dirty="0"/>
              <a:t>10 questions</a:t>
            </a:r>
          </a:p>
        </p:txBody>
      </p:sp>
      <p:sp>
        <p:nvSpPr>
          <p:cNvPr id="2" name="Footer Placeholder 1">
            <a:extLst>
              <a:ext uri="{FF2B5EF4-FFF2-40B4-BE49-F238E27FC236}">
                <a16:creationId xmlns:a16="http://schemas.microsoft.com/office/drawing/2014/main" id="{FC5C58CC-A70B-F94F-BBE6-1BB613BAA5A0}"/>
              </a:ext>
            </a:extLst>
          </p:cNvPr>
          <p:cNvSpPr>
            <a:spLocks noGrp="1"/>
          </p:cNvSpPr>
          <p:nvPr>
            <p:ph type="ftr" sz="quarter" idx="10"/>
          </p:nvPr>
        </p:nvSpPr>
        <p:spPr/>
        <p:txBody>
          <a:bodyPr/>
          <a:lstStyle/>
          <a:p>
            <a:r>
              <a:rPr lang="en-US"/>
              <a:t>©2018 Alteryx, Inc.</a:t>
            </a:r>
            <a:endParaRPr lang="en-US" dirty="0"/>
          </a:p>
        </p:txBody>
      </p:sp>
      <p:sp>
        <p:nvSpPr>
          <p:cNvPr id="3" name="Slide Number Placeholder 2">
            <a:extLst>
              <a:ext uri="{FF2B5EF4-FFF2-40B4-BE49-F238E27FC236}">
                <a16:creationId xmlns:a16="http://schemas.microsoft.com/office/drawing/2014/main" id="{8345C5EF-A33C-A04E-A183-7E77AD253C6E}"/>
              </a:ext>
            </a:extLst>
          </p:cNvPr>
          <p:cNvSpPr>
            <a:spLocks noGrp="1"/>
          </p:cNvSpPr>
          <p:nvPr>
            <p:ph type="sldNum" sz="quarter" idx="11"/>
          </p:nvPr>
        </p:nvSpPr>
        <p:spPr/>
        <p:txBody>
          <a:bodyPr/>
          <a:lstStyle/>
          <a:p>
            <a:fld id="{D8F68526-9201-1A4E-883A-78DE8EE78F20}" type="slidenum">
              <a:rPr lang="en-US" smtClean="0"/>
              <a:pPr/>
              <a:t>29</a:t>
            </a:fld>
            <a:endParaRPr lang="en-US" dirty="0"/>
          </a:p>
        </p:txBody>
      </p:sp>
      <p:sp>
        <p:nvSpPr>
          <p:cNvPr id="5" name="Subtitle 4">
            <a:extLst>
              <a:ext uri="{FF2B5EF4-FFF2-40B4-BE49-F238E27FC236}">
                <a16:creationId xmlns:a16="http://schemas.microsoft.com/office/drawing/2014/main" id="{437071EA-0B47-4F3F-AB24-8DAEBB08E69E}"/>
              </a:ext>
            </a:extLst>
          </p:cNvPr>
          <p:cNvSpPr>
            <a:spLocks noGrp="1"/>
          </p:cNvSpPr>
          <p:nvPr>
            <p:ph type="subTitle" idx="4294967295"/>
          </p:nvPr>
        </p:nvSpPr>
        <p:spPr>
          <a:xfrm>
            <a:off x="0" y="4597400"/>
            <a:ext cx="12026775" cy="876300"/>
          </a:xfrm>
        </p:spPr>
        <p:txBody>
          <a:bodyPr>
            <a:normAutofit/>
          </a:bodyPr>
          <a:lstStyle/>
          <a:p>
            <a:r>
              <a:rPr lang="en-US" sz="3200" i="1" dirty="0">
                <a:solidFill>
                  <a:schemeClr val="accent4"/>
                </a:solidFill>
              </a:rPr>
              <a:t>Raise your hand, must answer immediately.  </a:t>
            </a:r>
          </a:p>
        </p:txBody>
      </p:sp>
      <p:pic>
        <p:nvPicPr>
          <p:cNvPr id="11" name="Picture 10" descr="Logo.png">
            <a:extLst>
              <a:ext uri="{FF2B5EF4-FFF2-40B4-BE49-F238E27FC236}">
                <a16:creationId xmlns:a16="http://schemas.microsoft.com/office/drawing/2014/main" id="{03ACE934-A582-ED4C-B114-A4AE750022D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2923" y="6184312"/>
            <a:ext cx="2031677" cy="536118"/>
          </a:xfrm>
          <a:prstGeom prst="rect">
            <a:avLst/>
          </a:prstGeom>
        </p:spPr>
      </p:pic>
      <p:sp>
        <p:nvSpPr>
          <p:cNvPr id="12" name="Subtitle 2">
            <a:extLst>
              <a:ext uri="{FF2B5EF4-FFF2-40B4-BE49-F238E27FC236}">
                <a16:creationId xmlns:a16="http://schemas.microsoft.com/office/drawing/2014/main" id="{1F07FFD5-27AB-2A4C-9648-A4D54AA41E51}"/>
              </a:ext>
            </a:extLst>
          </p:cNvPr>
          <p:cNvSpPr txBox="1">
            <a:spLocks/>
          </p:cNvSpPr>
          <p:nvPr/>
        </p:nvSpPr>
        <p:spPr>
          <a:xfrm>
            <a:off x="3494597" y="6172970"/>
            <a:ext cx="8532178" cy="558802"/>
          </a:xfrm>
          <a:prstGeom prst="rect">
            <a:avLst/>
          </a:prstGeom>
        </p:spPr>
        <p:txBody>
          <a:bodyPr anchor="ctr"/>
          <a:lstStyle>
            <a:lvl1pPr marL="0" indent="0" algn="l" defTabSz="457200" rtl="0" eaLnBrk="1" latinLnBrk="0" hangingPunct="1">
              <a:spcBef>
                <a:spcPct val="20000"/>
              </a:spcBef>
              <a:buFont typeface="Arial"/>
              <a:buNone/>
              <a:defRPr sz="1800" kern="1200" spc="300">
                <a:solidFill>
                  <a:schemeClr val="tx1"/>
                </a:solidFill>
                <a:latin typeface="Arial Black"/>
                <a:ea typeface="+mn-ea"/>
                <a:cs typeface="Arial Black"/>
              </a:defRPr>
            </a:lvl1pPr>
            <a:lvl2pPr marL="742950" indent="-285750" algn="l" defTabSz="457200" rtl="0" eaLnBrk="1" latinLnBrk="0" hangingPunct="1">
              <a:spcBef>
                <a:spcPct val="20000"/>
              </a:spcBef>
              <a:buFont typeface="Arial"/>
              <a:buChar char="–"/>
              <a:defRPr sz="2800" kern="1200">
                <a:solidFill>
                  <a:schemeClr val="tx1"/>
                </a:solidFill>
                <a:latin typeface="Times"/>
                <a:ea typeface="+mn-ea"/>
                <a:cs typeface="Times"/>
              </a:defRPr>
            </a:lvl2pPr>
            <a:lvl3pPr marL="1143000" indent="-228600" algn="l" defTabSz="457200" rtl="0" eaLnBrk="1" latinLnBrk="0" hangingPunct="1">
              <a:spcBef>
                <a:spcPct val="20000"/>
              </a:spcBef>
              <a:buFont typeface="Arial"/>
              <a:buChar char="•"/>
              <a:defRPr sz="2400" kern="1200">
                <a:solidFill>
                  <a:schemeClr val="tx1"/>
                </a:solidFill>
                <a:latin typeface="Times"/>
                <a:ea typeface="+mn-ea"/>
                <a:cs typeface="Times"/>
              </a:defRPr>
            </a:lvl3pPr>
            <a:lvl4pPr marL="1600200" indent="-228600" algn="l" defTabSz="457200" rtl="0" eaLnBrk="1" latinLnBrk="0" hangingPunct="1">
              <a:spcBef>
                <a:spcPct val="20000"/>
              </a:spcBef>
              <a:buFont typeface="Arial"/>
              <a:buChar char="–"/>
              <a:defRPr sz="2000" kern="1200">
                <a:solidFill>
                  <a:schemeClr val="tx1"/>
                </a:solidFill>
                <a:latin typeface="Times"/>
                <a:ea typeface="+mn-ea"/>
                <a:cs typeface="Times"/>
              </a:defRPr>
            </a:lvl4pPr>
            <a:lvl5pPr marL="2057400" indent="-228600" algn="l" defTabSz="457200" rtl="0" eaLnBrk="1" latinLnBrk="0" hangingPunct="1">
              <a:spcBef>
                <a:spcPct val="20000"/>
              </a:spcBef>
              <a:buFont typeface="Arial"/>
              <a:buChar char="»"/>
              <a:defRPr sz="2000" kern="1200">
                <a:solidFill>
                  <a:schemeClr val="tx1"/>
                </a:solidFill>
                <a:latin typeface="Times"/>
                <a:ea typeface="+mn-ea"/>
                <a:cs typeface="Time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1000" b="1" dirty="0">
                <a:solidFill>
                  <a:schemeClr val="bg1"/>
                </a:solidFill>
                <a:latin typeface="Arial" panose="020B0604020202020204" pitchFamily="34" charset="0"/>
                <a:cs typeface="Arial" panose="020B0604020202020204" pitchFamily="34" charset="0"/>
              </a:rPr>
              <a:t>COMMUNITY.ALTERYX.COM</a:t>
            </a:r>
          </a:p>
        </p:txBody>
      </p:sp>
      <p:sp>
        <p:nvSpPr>
          <p:cNvPr id="6" name="Smiley Face 5">
            <a:extLst>
              <a:ext uri="{FF2B5EF4-FFF2-40B4-BE49-F238E27FC236}">
                <a16:creationId xmlns:a16="http://schemas.microsoft.com/office/drawing/2014/main" id="{86BDC01A-7F93-44CD-8D78-59EF6DCCFB05}"/>
              </a:ext>
            </a:extLst>
          </p:cNvPr>
          <p:cNvSpPr/>
          <p:nvPr/>
        </p:nvSpPr>
        <p:spPr>
          <a:xfrm>
            <a:off x="11479213" y="4597400"/>
            <a:ext cx="455604" cy="457200"/>
          </a:xfrm>
          <a:prstGeom prst="smileyFace">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017288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D3C2772-60E4-6248-8B9C-598C147CAA7E}"/>
              </a:ext>
            </a:extLst>
          </p:cNvPr>
          <p:cNvSpPr>
            <a:spLocks noGrp="1"/>
          </p:cNvSpPr>
          <p:nvPr>
            <p:ph type="title"/>
          </p:nvPr>
        </p:nvSpPr>
        <p:spPr/>
        <p:txBody>
          <a:bodyPr/>
          <a:lstStyle/>
          <a:p>
            <a:pPr algn="ctr"/>
            <a:r>
              <a:rPr lang="en-US" sz="4000" dirty="0"/>
              <a:t>How did </a:t>
            </a:r>
            <a:r>
              <a:rPr lang="en-US" sz="4000" dirty="0" err="1"/>
              <a:t>alteryx</a:t>
            </a:r>
            <a:r>
              <a:rPr lang="en-US" sz="4000" dirty="0"/>
              <a:t> get its name?</a:t>
            </a:r>
          </a:p>
        </p:txBody>
      </p:sp>
      <p:sp>
        <p:nvSpPr>
          <p:cNvPr id="2" name="Footer Placeholder 1">
            <a:extLst>
              <a:ext uri="{FF2B5EF4-FFF2-40B4-BE49-F238E27FC236}">
                <a16:creationId xmlns:a16="http://schemas.microsoft.com/office/drawing/2014/main" id="{FC5C58CC-A70B-F94F-BBE6-1BB613BAA5A0}"/>
              </a:ext>
            </a:extLst>
          </p:cNvPr>
          <p:cNvSpPr>
            <a:spLocks noGrp="1"/>
          </p:cNvSpPr>
          <p:nvPr>
            <p:ph type="ftr" sz="quarter" idx="10"/>
          </p:nvPr>
        </p:nvSpPr>
        <p:spPr/>
        <p:txBody>
          <a:bodyPr/>
          <a:lstStyle/>
          <a:p>
            <a:r>
              <a:rPr lang="en-US" dirty="0"/>
              <a:t>©2018 Alteryx, Inc.</a:t>
            </a:r>
          </a:p>
        </p:txBody>
      </p:sp>
      <p:sp>
        <p:nvSpPr>
          <p:cNvPr id="3" name="Slide Number Placeholder 2">
            <a:extLst>
              <a:ext uri="{FF2B5EF4-FFF2-40B4-BE49-F238E27FC236}">
                <a16:creationId xmlns:a16="http://schemas.microsoft.com/office/drawing/2014/main" id="{8345C5EF-A33C-A04E-A183-7E77AD253C6E}"/>
              </a:ext>
            </a:extLst>
          </p:cNvPr>
          <p:cNvSpPr>
            <a:spLocks noGrp="1"/>
          </p:cNvSpPr>
          <p:nvPr>
            <p:ph type="sldNum" sz="quarter" idx="11"/>
          </p:nvPr>
        </p:nvSpPr>
        <p:spPr/>
        <p:txBody>
          <a:bodyPr/>
          <a:lstStyle/>
          <a:p>
            <a:fld id="{D8F68526-9201-1A4E-883A-78DE8EE78F20}" type="slidenum">
              <a:rPr lang="en-US" smtClean="0"/>
              <a:pPr/>
              <a:t>30</a:t>
            </a:fld>
            <a:endParaRPr lang="en-US" dirty="0"/>
          </a:p>
        </p:txBody>
      </p:sp>
      <p:sp>
        <p:nvSpPr>
          <p:cNvPr id="5" name="Subtitle 4">
            <a:extLst>
              <a:ext uri="{FF2B5EF4-FFF2-40B4-BE49-F238E27FC236}">
                <a16:creationId xmlns:a16="http://schemas.microsoft.com/office/drawing/2014/main" id="{437071EA-0B47-4F3F-AB24-8DAEBB08E69E}"/>
              </a:ext>
            </a:extLst>
          </p:cNvPr>
          <p:cNvSpPr>
            <a:spLocks noGrp="1"/>
          </p:cNvSpPr>
          <p:nvPr>
            <p:ph sz="quarter" idx="4"/>
          </p:nvPr>
        </p:nvSpPr>
        <p:spPr>
          <a:xfrm>
            <a:off x="5529263" y="2543175"/>
            <a:ext cx="6350503" cy="3679828"/>
          </a:xfrm>
        </p:spPr>
        <p:txBody>
          <a:bodyPr>
            <a:noAutofit/>
          </a:bodyPr>
          <a:lstStyle/>
          <a:p>
            <a:pPr marL="0" indent="0">
              <a:buNone/>
            </a:pPr>
            <a:r>
              <a:rPr lang="en-US" sz="1800" i="1" dirty="0"/>
              <a:t>Alter – YX</a:t>
            </a:r>
          </a:p>
          <a:p>
            <a:pPr marL="0" indent="0">
              <a:buNone/>
            </a:pPr>
            <a:endParaRPr lang="en-US" sz="1800" i="1" dirty="0"/>
          </a:p>
          <a:p>
            <a:pPr marL="0" indent="0">
              <a:buNone/>
            </a:pPr>
            <a:r>
              <a:rPr lang="en-US" sz="1800" i="1" dirty="0"/>
              <a:t>SRC developed the first online data engine for delivering demographic-based mapping and reporting shortly after being founded (1997)</a:t>
            </a:r>
          </a:p>
          <a:p>
            <a:pPr marL="0" indent="0">
              <a:buNone/>
            </a:pPr>
            <a:endParaRPr lang="en-US" sz="1800" i="1" dirty="0"/>
          </a:p>
          <a:p>
            <a:pPr marL="0" indent="0">
              <a:buNone/>
            </a:pPr>
            <a:r>
              <a:rPr lang="en-US" sz="1800" i="1" dirty="0">
                <a:solidFill>
                  <a:schemeClr val="bg2"/>
                </a:solidFill>
              </a:rPr>
              <a:t>In 2006, the software product Alteryx was released, </a:t>
            </a:r>
            <a:r>
              <a:rPr lang="en-US" sz="1800" i="1" dirty="0"/>
              <a:t>which was a unified spatial and non-spatial data environment for building analytical processes and applications.</a:t>
            </a:r>
          </a:p>
          <a:p>
            <a:pPr marL="0" indent="0">
              <a:buNone/>
            </a:pPr>
            <a:endParaRPr lang="en-US" sz="1800" i="1" dirty="0"/>
          </a:p>
          <a:p>
            <a:pPr marL="0" indent="0">
              <a:buNone/>
            </a:pPr>
            <a:r>
              <a:rPr lang="en-US" sz="1800" i="1" dirty="0">
                <a:solidFill>
                  <a:schemeClr val="bg2"/>
                </a:solidFill>
              </a:rPr>
              <a:t>In 2010, </a:t>
            </a:r>
            <a:r>
              <a:rPr lang="en-US" sz="1800" i="1" dirty="0"/>
              <a:t>SRC </a:t>
            </a:r>
            <a:r>
              <a:rPr lang="en-US" sz="1800" i="1" dirty="0">
                <a:solidFill>
                  <a:schemeClr val="bg2"/>
                </a:solidFill>
              </a:rPr>
              <a:t>changed its name </a:t>
            </a:r>
            <a:r>
              <a:rPr lang="en-US" sz="1800" i="1" dirty="0"/>
              <a:t>to that of its core product, </a:t>
            </a:r>
            <a:r>
              <a:rPr lang="en-US" sz="1800" i="1" dirty="0">
                <a:solidFill>
                  <a:schemeClr val="bg2"/>
                </a:solidFill>
              </a:rPr>
              <a:t>Alteryx.</a:t>
            </a:r>
          </a:p>
        </p:txBody>
      </p:sp>
      <p:sp>
        <p:nvSpPr>
          <p:cNvPr id="6" name="Text Placeholder 5">
            <a:extLst>
              <a:ext uri="{FF2B5EF4-FFF2-40B4-BE49-F238E27FC236}">
                <a16:creationId xmlns:a16="http://schemas.microsoft.com/office/drawing/2014/main" id="{F2C789CE-0686-4440-8D30-8E96CF6F3DCC}"/>
              </a:ext>
            </a:extLst>
          </p:cNvPr>
          <p:cNvSpPr>
            <a:spLocks noGrp="1"/>
          </p:cNvSpPr>
          <p:nvPr>
            <p:ph type="body" sz="quarter" idx="12"/>
          </p:nvPr>
        </p:nvSpPr>
        <p:spPr/>
        <p:txBody>
          <a:bodyPr/>
          <a:lstStyle/>
          <a:p>
            <a:r>
              <a:rPr lang="en-US" dirty="0"/>
              <a:t>Answer</a:t>
            </a:r>
          </a:p>
        </p:txBody>
      </p:sp>
      <p:pic>
        <p:nvPicPr>
          <p:cNvPr id="11" name="Picture 10" descr="Logo.png">
            <a:extLst>
              <a:ext uri="{FF2B5EF4-FFF2-40B4-BE49-F238E27FC236}">
                <a16:creationId xmlns:a16="http://schemas.microsoft.com/office/drawing/2014/main" id="{03ACE934-A582-ED4C-B114-A4AE750022D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2923" y="6184312"/>
            <a:ext cx="2031677" cy="536118"/>
          </a:xfrm>
          <a:prstGeom prst="rect">
            <a:avLst/>
          </a:prstGeom>
        </p:spPr>
      </p:pic>
      <p:sp>
        <p:nvSpPr>
          <p:cNvPr id="12" name="Subtitle 2">
            <a:extLst>
              <a:ext uri="{FF2B5EF4-FFF2-40B4-BE49-F238E27FC236}">
                <a16:creationId xmlns:a16="http://schemas.microsoft.com/office/drawing/2014/main" id="{1F07FFD5-27AB-2A4C-9648-A4D54AA41E51}"/>
              </a:ext>
            </a:extLst>
          </p:cNvPr>
          <p:cNvSpPr txBox="1">
            <a:spLocks/>
          </p:cNvSpPr>
          <p:nvPr/>
        </p:nvSpPr>
        <p:spPr>
          <a:xfrm>
            <a:off x="3494597" y="6172970"/>
            <a:ext cx="8532178" cy="558802"/>
          </a:xfrm>
          <a:prstGeom prst="rect">
            <a:avLst/>
          </a:prstGeom>
        </p:spPr>
        <p:txBody>
          <a:bodyPr anchor="ctr"/>
          <a:lstStyle>
            <a:lvl1pPr marL="0" indent="0" algn="l" defTabSz="457200" rtl="0" eaLnBrk="1" latinLnBrk="0" hangingPunct="1">
              <a:spcBef>
                <a:spcPct val="20000"/>
              </a:spcBef>
              <a:buFont typeface="Arial"/>
              <a:buNone/>
              <a:defRPr sz="1800" kern="1200" spc="300">
                <a:solidFill>
                  <a:schemeClr val="tx1"/>
                </a:solidFill>
                <a:latin typeface="Arial Black"/>
                <a:ea typeface="+mn-ea"/>
                <a:cs typeface="Arial Black"/>
              </a:defRPr>
            </a:lvl1pPr>
            <a:lvl2pPr marL="742950" indent="-285750" algn="l" defTabSz="457200" rtl="0" eaLnBrk="1" latinLnBrk="0" hangingPunct="1">
              <a:spcBef>
                <a:spcPct val="20000"/>
              </a:spcBef>
              <a:buFont typeface="Arial"/>
              <a:buChar char="–"/>
              <a:defRPr sz="2800" kern="1200">
                <a:solidFill>
                  <a:schemeClr val="tx1"/>
                </a:solidFill>
                <a:latin typeface="Times"/>
                <a:ea typeface="+mn-ea"/>
                <a:cs typeface="Times"/>
              </a:defRPr>
            </a:lvl2pPr>
            <a:lvl3pPr marL="1143000" indent="-228600" algn="l" defTabSz="457200" rtl="0" eaLnBrk="1" latinLnBrk="0" hangingPunct="1">
              <a:spcBef>
                <a:spcPct val="20000"/>
              </a:spcBef>
              <a:buFont typeface="Arial"/>
              <a:buChar char="•"/>
              <a:defRPr sz="2400" kern="1200">
                <a:solidFill>
                  <a:schemeClr val="tx1"/>
                </a:solidFill>
                <a:latin typeface="Times"/>
                <a:ea typeface="+mn-ea"/>
                <a:cs typeface="Times"/>
              </a:defRPr>
            </a:lvl3pPr>
            <a:lvl4pPr marL="1600200" indent="-228600" algn="l" defTabSz="457200" rtl="0" eaLnBrk="1" latinLnBrk="0" hangingPunct="1">
              <a:spcBef>
                <a:spcPct val="20000"/>
              </a:spcBef>
              <a:buFont typeface="Arial"/>
              <a:buChar char="–"/>
              <a:defRPr sz="2000" kern="1200">
                <a:solidFill>
                  <a:schemeClr val="tx1"/>
                </a:solidFill>
                <a:latin typeface="Times"/>
                <a:ea typeface="+mn-ea"/>
                <a:cs typeface="Times"/>
              </a:defRPr>
            </a:lvl4pPr>
            <a:lvl5pPr marL="2057400" indent="-228600" algn="l" defTabSz="457200" rtl="0" eaLnBrk="1" latinLnBrk="0" hangingPunct="1">
              <a:spcBef>
                <a:spcPct val="20000"/>
              </a:spcBef>
              <a:buFont typeface="Arial"/>
              <a:buChar char="»"/>
              <a:defRPr sz="2000" kern="1200">
                <a:solidFill>
                  <a:schemeClr val="tx1"/>
                </a:solidFill>
                <a:latin typeface="Times"/>
                <a:ea typeface="+mn-ea"/>
                <a:cs typeface="Time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1000" b="1" dirty="0">
                <a:solidFill>
                  <a:schemeClr val="bg1"/>
                </a:solidFill>
                <a:latin typeface="Arial" panose="020B0604020202020204" pitchFamily="34" charset="0"/>
                <a:cs typeface="Arial" panose="020B0604020202020204" pitchFamily="34" charset="0"/>
              </a:rPr>
              <a:t>COMMUNITY.ALTERYX.COM</a:t>
            </a:r>
          </a:p>
        </p:txBody>
      </p:sp>
      <p:sp>
        <p:nvSpPr>
          <p:cNvPr id="10" name="TextBox 9">
            <a:extLst>
              <a:ext uri="{FF2B5EF4-FFF2-40B4-BE49-F238E27FC236}">
                <a16:creationId xmlns:a16="http://schemas.microsoft.com/office/drawing/2014/main" id="{9BFD8ED0-A3AF-4759-B3AE-1561CF1BC32F}"/>
              </a:ext>
            </a:extLst>
          </p:cNvPr>
          <p:cNvSpPr txBox="1"/>
          <p:nvPr/>
        </p:nvSpPr>
        <p:spPr>
          <a:xfrm>
            <a:off x="8640660" y="455985"/>
            <a:ext cx="3239106" cy="707886"/>
          </a:xfrm>
          <a:prstGeom prst="rect">
            <a:avLst/>
          </a:prstGeom>
          <a:noFill/>
        </p:spPr>
        <p:txBody>
          <a:bodyPr wrap="square" rtlCol="0">
            <a:spAutoFit/>
          </a:bodyPr>
          <a:lstStyle/>
          <a:p>
            <a:r>
              <a:rPr lang="en-US" sz="4000" dirty="0">
                <a:solidFill>
                  <a:schemeClr val="bg1"/>
                </a:solidFill>
                <a:latin typeface="+mj-lt"/>
              </a:rPr>
              <a:t>1 / 10</a:t>
            </a:r>
          </a:p>
        </p:txBody>
      </p:sp>
    </p:spTree>
    <p:extLst>
      <p:ext uri="{BB962C8B-B14F-4D97-AF65-F5344CB8AC3E}">
        <p14:creationId xmlns:p14="http://schemas.microsoft.com/office/powerpoint/2010/main" val="2130511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 calcmode="lin" valueType="num">
                                      <p:cBhvr additive="base">
                                        <p:cTn id="11"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 calcmode="lin" valueType="num">
                                      <p:cBhvr additive="base">
                                        <p:cTn id="15"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5">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 calcmode="lin" valueType="num">
                                      <p:cBhvr additive="base">
                                        <p:cTn id="19"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anim calcmode="lin" valueType="num">
                                      <p:cBhvr additive="base">
                                        <p:cTn id="23"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6"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D3C2772-60E4-6248-8B9C-598C147CAA7E}"/>
              </a:ext>
            </a:extLst>
          </p:cNvPr>
          <p:cNvSpPr>
            <a:spLocks noGrp="1"/>
          </p:cNvSpPr>
          <p:nvPr>
            <p:ph type="title"/>
          </p:nvPr>
        </p:nvSpPr>
        <p:spPr>
          <a:xfrm>
            <a:off x="244475" y="771070"/>
            <a:ext cx="4993948" cy="2609178"/>
          </a:xfrm>
        </p:spPr>
        <p:txBody>
          <a:bodyPr/>
          <a:lstStyle/>
          <a:p>
            <a:pPr algn="ctr"/>
            <a:r>
              <a:rPr lang="en-US" sz="2800" dirty="0"/>
              <a:t>What is the most current version of </a:t>
            </a:r>
            <a:r>
              <a:rPr lang="en-US" sz="2800" dirty="0" err="1"/>
              <a:t>alteryx</a:t>
            </a:r>
            <a:r>
              <a:rPr lang="en-US" sz="2800" dirty="0"/>
              <a:t> today?</a:t>
            </a:r>
          </a:p>
        </p:txBody>
      </p:sp>
      <p:sp>
        <p:nvSpPr>
          <p:cNvPr id="2" name="Footer Placeholder 1">
            <a:extLst>
              <a:ext uri="{FF2B5EF4-FFF2-40B4-BE49-F238E27FC236}">
                <a16:creationId xmlns:a16="http://schemas.microsoft.com/office/drawing/2014/main" id="{FC5C58CC-A70B-F94F-BBE6-1BB613BAA5A0}"/>
              </a:ext>
            </a:extLst>
          </p:cNvPr>
          <p:cNvSpPr>
            <a:spLocks noGrp="1"/>
          </p:cNvSpPr>
          <p:nvPr>
            <p:ph type="ftr" sz="quarter" idx="10"/>
          </p:nvPr>
        </p:nvSpPr>
        <p:spPr/>
        <p:txBody>
          <a:bodyPr/>
          <a:lstStyle/>
          <a:p>
            <a:r>
              <a:rPr lang="en-US"/>
              <a:t>©2018 Alteryx, Inc.</a:t>
            </a:r>
            <a:endParaRPr lang="en-US" dirty="0"/>
          </a:p>
        </p:txBody>
      </p:sp>
      <p:sp>
        <p:nvSpPr>
          <p:cNvPr id="3" name="Slide Number Placeholder 2">
            <a:extLst>
              <a:ext uri="{FF2B5EF4-FFF2-40B4-BE49-F238E27FC236}">
                <a16:creationId xmlns:a16="http://schemas.microsoft.com/office/drawing/2014/main" id="{8345C5EF-A33C-A04E-A183-7E77AD253C6E}"/>
              </a:ext>
            </a:extLst>
          </p:cNvPr>
          <p:cNvSpPr>
            <a:spLocks noGrp="1"/>
          </p:cNvSpPr>
          <p:nvPr>
            <p:ph type="sldNum" sz="quarter" idx="11"/>
          </p:nvPr>
        </p:nvSpPr>
        <p:spPr/>
        <p:txBody>
          <a:bodyPr/>
          <a:lstStyle/>
          <a:p>
            <a:fld id="{D8F68526-9201-1A4E-883A-78DE8EE78F20}" type="slidenum">
              <a:rPr lang="en-US" smtClean="0"/>
              <a:pPr/>
              <a:t>31</a:t>
            </a:fld>
            <a:endParaRPr lang="en-US" dirty="0"/>
          </a:p>
        </p:txBody>
      </p:sp>
      <p:sp>
        <p:nvSpPr>
          <p:cNvPr id="5" name="Subtitle 4">
            <a:extLst>
              <a:ext uri="{FF2B5EF4-FFF2-40B4-BE49-F238E27FC236}">
                <a16:creationId xmlns:a16="http://schemas.microsoft.com/office/drawing/2014/main" id="{437071EA-0B47-4F3F-AB24-8DAEBB08E69E}"/>
              </a:ext>
            </a:extLst>
          </p:cNvPr>
          <p:cNvSpPr>
            <a:spLocks noGrp="1"/>
          </p:cNvSpPr>
          <p:nvPr>
            <p:ph sz="quarter" idx="4"/>
          </p:nvPr>
        </p:nvSpPr>
        <p:spPr>
          <a:xfrm>
            <a:off x="5534530" y="2533650"/>
            <a:ext cx="6409820" cy="3508562"/>
          </a:xfrm>
        </p:spPr>
        <p:txBody>
          <a:bodyPr>
            <a:normAutofit/>
          </a:bodyPr>
          <a:lstStyle/>
          <a:p>
            <a:pPr marL="0" indent="0">
              <a:buNone/>
            </a:pPr>
            <a:r>
              <a:rPr lang="en-US" sz="2800" i="1" dirty="0"/>
              <a:t>2018.4</a:t>
            </a:r>
            <a:endParaRPr lang="en-US" sz="2800" i="1" dirty="0">
              <a:solidFill>
                <a:schemeClr val="bg2"/>
              </a:solidFill>
            </a:endParaRPr>
          </a:p>
        </p:txBody>
      </p:sp>
      <p:sp>
        <p:nvSpPr>
          <p:cNvPr id="6" name="Text Placeholder 5">
            <a:extLst>
              <a:ext uri="{FF2B5EF4-FFF2-40B4-BE49-F238E27FC236}">
                <a16:creationId xmlns:a16="http://schemas.microsoft.com/office/drawing/2014/main" id="{F2C789CE-0686-4440-8D30-8E96CF6F3DCC}"/>
              </a:ext>
            </a:extLst>
          </p:cNvPr>
          <p:cNvSpPr>
            <a:spLocks noGrp="1"/>
          </p:cNvSpPr>
          <p:nvPr>
            <p:ph type="body" sz="quarter" idx="12"/>
          </p:nvPr>
        </p:nvSpPr>
        <p:spPr/>
        <p:txBody>
          <a:bodyPr/>
          <a:lstStyle/>
          <a:p>
            <a:r>
              <a:rPr lang="en-US" dirty="0"/>
              <a:t>Answer</a:t>
            </a:r>
          </a:p>
        </p:txBody>
      </p:sp>
      <p:pic>
        <p:nvPicPr>
          <p:cNvPr id="11" name="Picture 10" descr="Logo.png">
            <a:extLst>
              <a:ext uri="{FF2B5EF4-FFF2-40B4-BE49-F238E27FC236}">
                <a16:creationId xmlns:a16="http://schemas.microsoft.com/office/drawing/2014/main" id="{03ACE934-A582-ED4C-B114-A4AE750022D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2923" y="6184312"/>
            <a:ext cx="2031677" cy="536118"/>
          </a:xfrm>
          <a:prstGeom prst="rect">
            <a:avLst/>
          </a:prstGeom>
        </p:spPr>
      </p:pic>
      <p:sp>
        <p:nvSpPr>
          <p:cNvPr id="12" name="Subtitle 2">
            <a:extLst>
              <a:ext uri="{FF2B5EF4-FFF2-40B4-BE49-F238E27FC236}">
                <a16:creationId xmlns:a16="http://schemas.microsoft.com/office/drawing/2014/main" id="{1F07FFD5-27AB-2A4C-9648-A4D54AA41E51}"/>
              </a:ext>
            </a:extLst>
          </p:cNvPr>
          <p:cNvSpPr txBox="1">
            <a:spLocks/>
          </p:cNvSpPr>
          <p:nvPr/>
        </p:nvSpPr>
        <p:spPr>
          <a:xfrm>
            <a:off x="3494597" y="6172970"/>
            <a:ext cx="8532178" cy="558802"/>
          </a:xfrm>
          <a:prstGeom prst="rect">
            <a:avLst/>
          </a:prstGeom>
        </p:spPr>
        <p:txBody>
          <a:bodyPr anchor="ctr"/>
          <a:lstStyle>
            <a:lvl1pPr marL="0" indent="0" algn="l" defTabSz="457200" rtl="0" eaLnBrk="1" latinLnBrk="0" hangingPunct="1">
              <a:spcBef>
                <a:spcPct val="20000"/>
              </a:spcBef>
              <a:buFont typeface="Arial"/>
              <a:buNone/>
              <a:defRPr sz="1800" kern="1200" spc="300">
                <a:solidFill>
                  <a:schemeClr val="tx1"/>
                </a:solidFill>
                <a:latin typeface="Arial Black"/>
                <a:ea typeface="+mn-ea"/>
                <a:cs typeface="Arial Black"/>
              </a:defRPr>
            </a:lvl1pPr>
            <a:lvl2pPr marL="742950" indent="-285750" algn="l" defTabSz="457200" rtl="0" eaLnBrk="1" latinLnBrk="0" hangingPunct="1">
              <a:spcBef>
                <a:spcPct val="20000"/>
              </a:spcBef>
              <a:buFont typeface="Arial"/>
              <a:buChar char="–"/>
              <a:defRPr sz="2800" kern="1200">
                <a:solidFill>
                  <a:schemeClr val="tx1"/>
                </a:solidFill>
                <a:latin typeface="Times"/>
                <a:ea typeface="+mn-ea"/>
                <a:cs typeface="Times"/>
              </a:defRPr>
            </a:lvl2pPr>
            <a:lvl3pPr marL="1143000" indent="-228600" algn="l" defTabSz="457200" rtl="0" eaLnBrk="1" latinLnBrk="0" hangingPunct="1">
              <a:spcBef>
                <a:spcPct val="20000"/>
              </a:spcBef>
              <a:buFont typeface="Arial"/>
              <a:buChar char="•"/>
              <a:defRPr sz="2400" kern="1200">
                <a:solidFill>
                  <a:schemeClr val="tx1"/>
                </a:solidFill>
                <a:latin typeface="Times"/>
                <a:ea typeface="+mn-ea"/>
                <a:cs typeface="Times"/>
              </a:defRPr>
            </a:lvl3pPr>
            <a:lvl4pPr marL="1600200" indent="-228600" algn="l" defTabSz="457200" rtl="0" eaLnBrk="1" latinLnBrk="0" hangingPunct="1">
              <a:spcBef>
                <a:spcPct val="20000"/>
              </a:spcBef>
              <a:buFont typeface="Arial"/>
              <a:buChar char="–"/>
              <a:defRPr sz="2000" kern="1200">
                <a:solidFill>
                  <a:schemeClr val="tx1"/>
                </a:solidFill>
                <a:latin typeface="Times"/>
                <a:ea typeface="+mn-ea"/>
                <a:cs typeface="Times"/>
              </a:defRPr>
            </a:lvl4pPr>
            <a:lvl5pPr marL="2057400" indent="-228600" algn="l" defTabSz="457200" rtl="0" eaLnBrk="1" latinLnBrk="0" hangingPunct="1">
              <a:spcBef>
                <a:spcPct val="20000"/>
              </a:spcBef>
              <a:buFont typeface="Arial"/>
              <a:buChar char="»"/>
              <a:defRPr sz="2000" kern="1200">
                <a:solidFill>
                  <a:schemeClr val="tx1"/>
                </a:solidFill>
                <a:latin typeface="Times"/>
                <a:ea typeface="+mn-ea"/>
                <a:cs typeface="Time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1000" b="1" dirty="0">
                <a:solidFill>
                  <a:schemeClr val="bg1"/>
                </a:solidFill>
                <a:latin typeface="Arial" panose="020B0604020202020204" pitchFamily="34" charset="0"/>
                <a:cs typeface="Arial" panose="020B0604020202020204" pitchFamily="34" charset="0"/>
              </a:rPr>
              <a:t>COMMUNITY.ALTERYX.COM</a:t>
            </a:r>
          </a:p>
        </p:txBody>
      </p:sp>
      <p:sp>
        <p:nvSpPr>
          <p:cNvPr id="9" name="TextBox 8">
            <a:extLst>
              <a:ext uri="{FF2B5EF4-FFF2-40B4-BE49-F238E27FC236}">
                <a16:creationId xmlns:a16="http://schemas.microsoft.com/office/drawing/2014/main" id="{5520B5E8-2A8B-408C-B6B6-AF2B2FBBCF54}"/>
              </a:ext>
            </a:extLst>
          </p:cNvPr>
          <p:cNvSpPr txBox="1"/>
          <p:nvPr/>
        </p:nvSpPr>
        <p:spPr>
          <a:xfrm>
            <a:off x="8640660" y="455985"/>
            <a:ext cx="3239106" cy="707886"/>
          </a:xfrm>
          <a:prstGeom prst="rect">
            <a:avLst/>
          </a:prstGeom>
          <a:noFill/>
        </p:spPr>
        <p:txBody>
          <a:bodyPr wrap="square" rtlCol="0">
            <a:spAutoFit/>
          </a:bodyPr>
          <a:lstStyle/>
          <a:p>
            <a:r>
              <a:rPr lang="en-US" sz="4000" dirty="0">
                <a:solidFill>
                  <a:schemeClr val="bg1"/>
                </a:solidFill>
                <a:latin typeface="+mj-lt"/>
              </a:rPr>
              <a:t>2 / 10</a:t>
            </a:r>
          </a:p>
        </p:txBody>
      </p:sp>
    </p:spTree>
    <p:extLst>
      <p:ext uri="{BB962C8B-B14F-4D97-AF65-F5344CB8AC3E}">
        <p14:creationId xmlns:p14="http://schemas.microsoft.com/office/powerpoint/2010/main" val="3356838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 calcmode="lin" valueType="num">
                                      <p:cBhvr additive="base">
                                        <p:cTn id="11"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6"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D3C2772-60E4-6248-8B9C-598C147CAA7E}"/>
              </a:ext>
            </a:extLst>
          </p:cNvPr>
          <p:cNvSpPr>
            <a:spLocks noGrp="1"/>
          </p:cNvSpPr>
          <p:nvPr>
            <p:ph type="title"/>
          </p:nvPr>
        </p:nvSpPr>
        <p:spPr>
          <a:xfrm>
            <a:off x="244475" y="771070"/>
            <a:ext cx="4993948" cy="2609178"/>
          </a:xfrm>
        </p:spPr>
        <p:txBody>
          <a:bodyPr/>
          <a:lstStyle/>
          <a:p>
            <a:pPr algn="ctr"/>
            <a:r>
              <a:rPr lang="en-US" sz="2800" dirty="0"/>
              <a:t>What language is the Alteryx </a:t>
            </a:r>
            <a:r>
              <a:rPr lang="en-US" sz="2800" dirty="0">
                <a:solidFill>
                  <a:schemeClr val="bg2"/>
                </a:solidFill>
              </a:rPr>
              <a:t>engine</a:t>
            </a:r>
            <a:r>
              <a:rPr lang="en-US" sz="2800" dirty="0"/>
              <a:t> written in?</a:t>
            </a:r>
          </a:p>
        </p:txBody>
      </p:sp>
      <p:sp>
        <p:nvSpPr>
          <p:cNvPr id="2" name="Footer Placeholder 1">
            <a:extLst>
              <a:ext uri="{FF2B5EF4-FFF2-40B4-BE49-F238E27FC236}">
                <a16:creationId xmlns:a16="http://schemas.microsoft.com/office/drawing/2014/main" id="{FC5C58CC-A70B-F94F-BBE6-1BB613BAA5A0}"/>
              </a:ext>
            </a:extLst>
          </p:cNvPr>
          <p:cNvSpPr>
            <a:spLocks noGrp="1"/>
          </p:cNvSpPr>
          <p:nvPr>
            <p:ph type="ftr" sz="quarter" idx="10"/>
          </p:nvPr>
        </p:nvSpPr>
        <p:spPr/>
        <p:txBody>
          <a:bodyPr/>
          <a:lstStyle/>
          <a:p>
            <a:r>
              <a:rPr lang="en-US"/>
              <a:t>©2018 Alteryx, Inc.</a:t>
            </a:r>
            <a:endParaRPr lang="en-US" dirty="0"/>
          </a:p>
        </p:txBody>
      </p:sp>
      <p:sp>
        <p:nvSpPr>
          <p:cNvPr id="3" name="Slide Number Placeholder 2">
            <a:extLst>
              <a:ext uri="{FF2B5EF4-FFF2-40B4-BE49-F238E27FC236}">
                <a16:creationId xmlns:a16="http://schemas.microsoft.com/office/drawing/2014/main" id="{8345C5EF-A33C-A04E-A183-7E77AD253C6E}"/>
              </a:ext>
            </a:extLst>
          </p:cNvPr>
          <p:cNvSpPr>
            <a:spLocks noGrp="1"/>
          </p:cNvSpPr>
          <p:nvPr>
            <p:ph type="sldNum" sz="quarter" idx="11"/>
          </p:nvPr>
        </p:nvSpPr>
        <p:spPr/>
        <p:txBody>
          <a:bodyPr/>
          <a:lstStyle/>
          <a:p>
            <a:fld id="{D8F68526-9201-1A4E-883A-78DE8EE78F20}" type="slidenum">
              <a:rPr lang="en-US" smtClean="0"/>
              <a:pPr/>
              <a:t>32</a:t>
            </a:fld>
            <a:endParaRPr lang="en-US" dirty="0"/>
          </a:p>
        </p:txBody>
      </p:sp>
      <p:sp>
        <p:nvSpPr>
          <p:cNvPr id="5" name="Subtitle 4">
            <a:extLst>
              <a:ext uri="{FF2B5EF4-FFF2-40B4-BE49-F238E27FC236}">
                <a16:creationId xmlns:a16="http://schemas.microsoft.com/office/drawing/2014/main" id="{437071EA-0B47-4F3F-AB24-8DAEBB08E69E}"/>
              </a:ext>
            </a:extLst>
          </p:cNvPr>
          <p:cNvSpPr>
            <a:spLocks noGrp="1"/>
          </p:cNvSpPr>
          <p:nvPr>
            <p:ph sz="quarter" idx="4"/>
          </p:nvPr>
        </p:nvSpPr>
        <p:spPr>
          <a:xfrm>
            <a:off x="5534530" y="2533650"/>
            <a:ext cx="6409820" cy="3508562"/>
          </a:xfrm>
        </p:spPr>
        <p:txBody>
          <a:bodyPr>
            <a:normAutofit/>
          </a:bodyPr>
          <a:lstStyle/>
          <a:p>
            <a:pPr marL="0" indent="0">
              <a:buNone/>
            </a:pPr>
            <a:r>
              <a:rPr lang="en-US" sz="2800" i="1" dirty="0"/>
              <a:t>C++</a:t>
            </a:r>
            <a:endParaRPr lang="en-US" sz="2800" i="1" dirty="0">
              <a:solidFill>
                <a:schemeClr val="bg2"/>
              </a:solidFill>
            </a:endParaRPr>
          </a:p>
        </p:txBody>
      </p:sp>
      <p:sp>
        <p:nvSpPr>
          <p:cNvPr id="6" name="Text Placeholder 5">
            <a:extLst>
              <a:ext uri="{FF2B5EF4-FFF2-40B4-BE49-F238E27FC236}">
                <a16:creationId xmlns:a16="http://schemas.microsoft.com/office/drawing/2014/main" id="{F2C789CE-0686-4440-8D30-8E96CF6F3DCC}"/>
              </a:ext>
            </a:extLst>
          </p:cNvPr>
          <p:cNvSpPr>
            <a:spLocks noGrp="1"/>
          </p:cNvSpPr>
          <p:nvPr>
            <p:ph type="body" sz="quarter" idx="12"/>
          </p:nvPr>
        </p:nvSpPr>
        <p:spPr/>
        <p:txBody>
          <a:bodyPr/>
          <a:lstStyle/>
          <a:p>
            <a:r>
              <a:rPr lang="en-US" dirty="0"/>
              <a:t>Answer</a:t>
            </a:r>
          </a:p>
        </p:txBody>
      </p:sp>
      <p:pic>
        <p:nvPicPr>
          <p:cNvPr id="11" name="Picture 10" descr="Logo.png">
            <a:extLst>
              <a:ext uri="{FF2B5EF4-FFF2-40B4-BE49-F238E27FC236}">
                <a16:creationId xmlns:a16="http://schemas.microsoft.com/office/drawing/2014/main" id="{03ACE934-A582-ED4C-B114-A4AE750022D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2923" y="6184312"/>
            <a:ext cx="2031677" cy="536118"/>
          </a:xfrm>
          <a:prstGeom prst="rect">
            <a:avLst/>
          </a:prstGeom>
        </p:spPr>
      </p:pic>
      <p:sp>
        <p:nvSpPr>
          <p:cNvPr id="12" name="Subtitle 2">
            <a:extLst>
              <a:ext uri="{FF2B5EF4-FFF2-40B4-BE49-F238E27FC236}">
                <a16:creationId xmlns:a16="http://schemas.microsoft.com/office/drawing/2014/main" id="{1F07FFD5-27AB-2A4C-9648-A4D54AA41E51}"/>
              </a:ext>
            </a:extLst>
          </p:cNvPr>
          <p:cNvSpPr txBox="1">
            <a:spLocks/>
          </p:cNvSpPr>
          <p:nvPr/>
        </p:nvSpPr>
        <p:spPr>
          <a:xfrm>
            <a:off x="3494597" y="6172970"/>
            <a:ext cx="8532178" cy="558802"/>
          </a:xfrm>
          <a:prstGeom prst="rect">
            <a:avLst/>
          </a:prstGeom>
        </p:spPr>
        <p:txBody>
          <a:bodyPr anchor="ctr"/>
          <a:lstStyle>
            <a:lvl1pPr marL="0" indent="0" algn="l" defTabSz="457200" rtl="0" eaLnBrk="1" latinLnBrk="0" hangingPunct="1">
              <a:spcBef>
                <a:spcPct val="20000"/>
              </a:spcBef>
              <a:buFont typeface="Arial"/>
              <a:buNone/>
              <a:defRPr sz="1800" kern="1200" spc="300">
                <a:solidFill>
                  <a:schemeClr val="tx1"/>
                </a:solidFill>
                <a:latin typeface="Arial Black"/>
                <a:ea typeface="+mn-ea"/>
                <a:cs typeface="Arial Black"/>
              </a:defRPr>
            </a:lvl1pPr>
            <a:lvl2pPr marL="742950" indent="-285750" algn="l" defTabSz="457200" rtl="0" eaLnBrk="1" latinLnBrk="0" hangingPunct="1">
              <a:spcBef>
                <a:spcPct val="20000"/>
              </a:spcBef>
              <a:buFont typeface="Arial"/>
              <a:buChar char="–"/>
              <a:defRPr sz="2800" kern="1200">
                <a:solidFill>
                  <a:schemeClr val="tx1"/>
                </a:solidFill>
                <a:latin typeface="Times"/>
                <a:ea typeface="+mn-ea"/>
                <a:cs typeface="Times"/>
              </a:defRPr>
            </a:lvl2pPr>
            <a:lvl3pPr marL="1143000" indent="-228600" algn="l" defTabSz="457200" rtl="0" eaLnBrk="1" latinLnBrk="0" hangingPunct="1">
              <a:spcBef>
                <a:spcPct val="20000"/>
              </a:spcBef>
              <a:buFont typeface="Arial"/>
              <a:buChar char="•"/>
              <a:defRPr sz="2400" kern="1200">
                <a:solidFill>
                  <a:schemeClr val="tx1"/>
                </a:solidFill>
                <a:latin typeface="Times"/>
                <a:ea typeface="+mn-ea"/>
                <a:cs typeface="Times"/>
              </a:defRPr>
            </a:lvl3pPr>
            <a:lvl4pPr marL="1600200" indent="-228600" algn="l" defTabSz="457200" rtl="0" eaLnBrk="1" latinLnBrk="0" hangingPunct="1">
              <a:spcBef>
                <a:spcPct val="20000"/>
              </a:spcBef>
              <a:buFont typeface="Arial"/>
              <a:buChar char="–"/>
              <a:defRPr sz="2000" kern="1200">
                <a:solidFill>
                  <a:schemeClr val="tx1"/>
                </a:solidFill>
                <a:latin typeface="Times"/>
                <a:ea typeface="+mn-ea"/>
                <a:cs typeface="Times"/>
              </a:defRPr>
            </a:lvl4pPr>
            <a:lvl5pPr marL="2057400" indent="-228600" algn="l" defTabSz="457200" rtl="0" eaLnBrk="1" latinLnBrk="0" hangingPunct="1">
              <a:spcBef>
                <a:spcPct val="20000"/>
              </a:spcBef>
              <a:buFont typeface="Arial"/>
              <a:buChar char="»"/>
              <a:defRPr sz="2000" kern="1200">
                <a:solidFill>
                  <a:schemeClr val="tx1"/>
                </a:solidFill>
                <a:latin typeface="Times"/>
                <a:ea typeface="+mn-ea"/>
                <a:cs typeface="Time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1000" b="1" dirty="0">
                <a:solidFill>
                  <a:schemeClr val="bg1"/>
                </a:solidFill>
                <a:latin typeface="Arial" panose="020B0604020202020204" pitchFamily="34" charset="0"/>
                <a:cs typeface="Arial" panose="020B0604020202020204" pitchFamily="34" charset="0"/>
              </a:rPr>
              <a:t>COMMUNITY.ALTERYX.COM</a:t>
            </a:r>
          </a:p>
        </p:txBody>
      </p:sp>
      <p:sp>
        <p:nvSpPr>
          <p:cNvPr id="9" name="TextBox 8">
            <a:extLst>
              <a:ext uri="{FF2B5EF4-FFF2-40B4-BE49-F238E27FC236}">
                <a16:creationId xmlns:a16="http://schemas.microsoft.com/office/drawing/2014/main" id="{8A0E2762-0C2C-4E26-BE2D-BBBAB4E633F9}"/>
              </a:ext>
            </a:extLst>
          </p:cNvPr>
          <p:cNvSpPr txBox="1"/>
          <p:nvPr/>
        </p:nvSpPr>
        <p:spPr>
          <a:xfrm>
            <a:off x="8640660" y="455985"/>
            <a:ext cx="3239106" cy="707886"/>
          </a:xfrm>
          <a:prstGeom prst="rect">
            <a:avLst/>
          </a:prstGeom>
          <a:noFill/>
        </p:spPr>
        <p:txBody>
          <a:bodyPr wrap="square" rtlCol="0">
            <a:spAutoFit/>
          </a:bodyPr>
          <a:lstStyle/>
          <a:p>
            <a:r>
              <a:rPr lang="en-US" sz="4000" dirty="0">
                <a:solidFill>
                  <a:schemeClr val="bg1"/>
                </a:solidFill>
                <a:latin typeface="+mj-lt"/>
              </a:rPr>
              <a:t>3 / 10</a:t>
            </a:r>
          </a:p>
        </p:txBody>
      </p:sp>
    </p:spTree>
    <p:extLst>
      <p:ext uri="{BB962C8B-B14F-4D97-AF65-F5344CB8AC3E}">
        <p14:creationId xmlns:p14="http://schemas.microsoft.com/office/powerpoint/2010/main" val="3174206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 calcmode="lin" valueType="num">
                                      <p:cBhvr additive="base">
                                        <p:cTn id="11"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6"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D3C2772-60E4-6248-8B9C-598C147CAA7E}"/>
              </a:ext>
            </a:extLst>
          </p:cNvPr>
          <p:cNvSpPr>
            <a:spLocks noGrp="1"/>
          </p:cNvSpPr>
          <p:nvPr>
            <p:ph type="title"/>
          </p:nvPr>
        </p:nvSpPr>
        <p:spPr>
          <a:xfrm>
            <a:off x="244475" y="771070"/>
            <a:ext cx="4993948" cy="2609178"/>
          </a:xfrm>
        </p:spPr>
        <p:txBody>
          <a:bodyPr/>
          <a:lstStyle/>
          <a:p>
            <a:pPr algn="ctr"/>
            <a:r>
              <a:rPr lang="en-US" sz="2800" dirty="0"/>
              <a:t>Name an Alteryx Easter egg, which you can unlock via the help menu</a:t>
            </a:r>
          </a:p>
        </p:txBody>
      </p:sp>
      <p:sp>
        <p:nvSpPr>
          <p:cNvPr id="2" name="Footer Placeholder 1">
            <a:extLst>
              <a:ext uri="{FF2B5EF4-FFF2-40B4-BE49-F238E27FC236}">
                <a16:creationId xmlns:a16="http://schemas.microsoft.com/office/drawing/2014/main" id="{FC5C58CC-A70B-F94F-BBE6-1BB613BAA5A0}"/>
              </a:ext>
            </a:extLst>
          </p:cNvPr>
          <p:cNvSpPr>
            <a:spLocks noGrp="1"/>
          </p:cNvSpPr>
          <p:nvPr>
            <p:ph type="ftr" sz="quarter" idx="10"/>
          </p:nvPr>
        </p:nvSpPr>
        <p:spPr/>
        <p:txBody>
          <a:bodyPr/>
          <a:lstStyle/>
          <a:p>
            <a:r>
              <a:rPr lang="en-US"/>
              <a:t>©2018 Alteryx, Inc.</a:t>
            </a:r>
            <a:endParaRPr lang="en-US" dirty="0"/>
          </a:p>
        </p:txBody>
      </p:sp>
      <p:sp>
        <p:nvSpPr>
          <p:cNvPr id="3" name="Slide Number Placeholder 2">
            <a:extLst>
              <a:ext uri="{FF2B5EF4-FFF2-40B4-BE49-F238E27FC236}">
                <a16:creationId xmlns:a16="http://schemas.microsoft.com/office/drawing/2014/main" id="{8345C5EF-A33C-A04E-A183-7E77AD253C6E}"/>
              </a:ext>
            </a:extLst>
          </p:cNvPr>
          <p:cNvSpPr>
            <a:spLocks noGrp="1"/>
          </p:cNvSpPr>
          <p:nvPr>
            <p:ph type="sldNum" sz="quarter" idx="11"/>
          </p:nvPr>
        </p:nvSpPr>
        <p:spPr/>
        <p:txBody>
          <a:bodyPr/>
          <a:lstStyle/>
          <a:p>
            <a:fld id="{D8F68526-9201-1A4E-883A-78DE8EE78F20}" type="slidenum">
              <a:rPr lang="en-US" smtClean="0"/>
              <a:pPr/>
              <a:t>33</a:t>
            </a:fld>
            <a:endParaRPr lang="en-US" dirty="0"/>
          </a:p>
        </p:txBody>
      </p:sp>
      <p:sp>
        <p:nvSpPr>
          <p:cNvPr id="5" name="Subtitle 4">
            <a:extLst>
              <a:ext uri="{FF2B5EF4-FFF2-40B4-BE49-F238E27FC236}">
                <a16:creationId xmlns:a16="http://schemas.microsoft.com/office/drawing/2014/main" id="{437071EA-0B47-4F3F-AB24-8DAEBB08E69E}"/>
              </a:ext>
            </a:extLst>
          </p:cNvPr>
          <p:cNvSpPr>
            <a:spLocks noGrp="1"/>
          </p:cNvSpPr>
          <p:nvPr>
            <p:ph sz="quarter" idx="4"/>
          </p:nvPr>
        </p:nvSpPr>
        <p:spPr>
          <a:xfrm>
            <a:off x="5534530" y="2533650"/>
            <a:ext cx="6409820" cy="3508562"/>
          </a:xfrm>
        </p:spPr>
        <p:txBody>
          <a:bodyPr>
            <a:normAutofit/>
          </a:bodyPr>
          <a:lstStyle/>
          <a:p>
            <a:pPr>
              <a:buFont typeface="Wingdings" panose="05000000000000000000" pitchFamily="2" charset="2"/>
              <a:buChar char="ü"/>
            </a:pPr>
            <a:r>
              <a:rPr lang="en-US" sz="2800" i="1" dirty="0"/>
              <a:t>Space Invaders</a:t>
            </a:r>
          </a:p>
          <a:p>
            <a:pPr>
              <a:buFont typeface="Wingdings" panose="05000000000000000000" pitchFamily="2" charset="2"/>
              <a:buChar char="ü"/>
            </a:pPr>
            <a:r>
              <a:rPr lang="en-US" sz="2800" i="1" dirty="0"/>
              <a:t>Pong</a:t>
            </a:r>
          </a:p>
        </p:txBody>
      </p:sp>
      <p:sp>
        <p:nvSpPr>
          <p:cNvPr id="6" name="Text Placeholder 5">
            <a:extLst>
              <a:ext uri="{FF2B5EF4-FFF2-40B4-BE49-F238E27FC236}">
                <a16:creationId xmlns:a16="http://schemas.microsoft.com/office/drawing/2014/main" id="{F2C789CE-0686-4440-8D30-8E96CF6F3DCC}"/>
              </a:ext>
            </a:extLst>
          </p:cNvPr>
          <p:cNvSpPr>
            <a:spLocks noGrp="1"/>
          </p:cNvSpPr>
          <p:nvPr>
            <p:ph type="body" sz="quarter" idx="12"/>
          </p:nvPr>
        </p:nvSpPr>
        <p:spPr/>
        <p:txBody>
          <a:bodyPr/>
          <a:lstStyle/>
          <a:p>
            <a:r>
              <a:rPr lang="en-US" dirty="0"/>
              <a:t>Answer</a:t>
            </a:r>
          </a:p>
        </p:txBody>
      </p:sp>
      <p:pic>
        <p:nvPicPr>
          <p:cNvPr id="11" name="Picture 10" descr="Logo.png">
            <a:extLst>
              <a:ext uri="{FF2B5EF4-FFF2-40B4-BE49-F238E27FC236}">
                <a16:creationId xmlns:a16="http://schemas.microsoft.com/office/drawing/2014/main" id="{03ACE934-A582-ED4C-B114-A4AE750022D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2923" y="6184312"/>
            <a:ext cx="2031677" cy="536118"/>
          </a:xfrm>
          <a:prstGeom prst="rect">
            <a:avLst/>
          </a:prstGeom>
        </p:spPr>
      </p:pic>
      <p:sp>
        <p:nvSpPr>
          <p:cNvPr id="12" name="Subtitle 2">
            <a:extLst>
              <a:ext uri="{FF2B5EF4-FFF2-40B4-BE49-F238E27FC236}">
                <a16:creationId xmlns:a16="http://schemas.microsoft.com/office/drawing/2014/main" id="{1F07FFD5-27AB-2A4C-9648-A4D54AA41E51}"/>
              </a:ext>
            </a:extLst>
          </p:cNvPr>
          <p:cNvSpPr txBox="1">
            <a:spLocks/>
          </p:cNvSpPr>
          <p:nvPr/>
        </p:nvSpPr>
        <p:spPr>
          <a:xfrm>
            <a:off x="3494597" y="6172970"/>
            <a:ext cx="8532178" cy="558802"/>
          </a:xfrm>
          <a:prstGeom prst="rect">
            <a:avLst/>
          </a:prstGeom>
        </p:spPr>
        <p:txBody>
          <a:bodyPr anchor="ctr"/>
          <a:lstStyle>
            <a:lvl1pPr marL="0" indent="0" algn="l" defTabSz="457200" rtl="0" eaLnBrk="1" latinLnBrk="0" hangingPunct="1">
              <a:spcBef>
                <a:spcPct val="20000"/>
              </a:spcBef>
              <a:buFont typeface="Arial"/>
              <a:buNone/>
              <a:defRPr sz="1800" kern="1200" spc="300">
                <a:solidFill>
                  <a:schemeClr val="tx1"/>
                </a:solidFill>
                <a:latin typeface="Arial Black"/>
                <a:ea typeface="+mn-ea"/>
                <a:cs typeface="Arial Black"/>
              </a:defRPr>
            </a:lvl1pPr>
            <a:lvl2pPr marL="742950" indent="-285750" algn="l" defTabSz="457200" rtl="0" eaLnBrk="1" latinLnBrk="0" hangingPunct="1">
              <a:spcBef>
                <a:spcPct val="20000"/>
              </a:spcBef>
              <a:buFont typeface="Arial"/>
              <a:buChar char="–"/>
              <a:defRPr sz="2800" kern="1200">
                <a:solidFill>
                  <a:schemeClr val="tx1"/>
                </a:solidFill>
                <a:latin typeface="Times"/>
                <a:ea typeface="+mn-ea"/>
                <a:cs typeface="Times"/>
              </a:defRPr>
            </a:lvl2pPr>
            <a:lvl3pPr marL="1143000" indent="-228600" algn="l" defTabSz="457200" rtl="0" eaLnBrk="1" latinLnBrk="0" hangingPunct="1">
              <a:spcBef>
                <a:spcPct val="20000"/>
              </a:spcBef>
              <a:buFont typeface="Arial"/>
              <a:buChar char="•"/>
              <a:defRPr sz="2400" kern="1200">
                <a:solidFill>
                  <a:schemeClr val="tx1"/>
                </a:solidFill>
                <a:latin typeface="Times"/>
                <a:ea typeface="+mn-ea"/>
                <a:cs typeface="Times"/>
              </a:defRPr>
            </a:lvl3pPr>
            <a:lvl4pPr marL="1600200" indent="-228600" algn="l" defTabSz="457200" rtl="0" eaLnBrk="1" latinLnBrk="0" hangingPunct="1">
              <a:spcBef>
                <a:spcPct val="20000"/>
              </a:spcBef>
              <a:buFont typeface="Arial"/>
              <a:buChar char="–"/>
              <a:defRPr sz="2000" kern="1200">
                <a:solidFill>
                  <a:schemeClr val="tx1"/>
                </a:solidFill>
                <a:latin typeface="Times"/>
                <a:ea typeface="+mn-ea"/>
                <a:cs typeface="Times"/>
              </a:defRPr>
            </a:lvl4pPr>
            <a:lvl5pPr marL="2057400" indent="-228600" algn="l" defTabSz="457200" rtl="0" eaLnBrk="1" latinLnBrk="0" hangingPunct="1">
              <a:spcBef>
                <a:spcPct val="20000"/>
              </a:spcBef>
              <a:buFont typeface="Arial"/>
              <a:buChar char="»"/>
              <a:defRPr sz="2000" kern="1200">
                <a:solidFill>
                  <a:schemeClr val="tx1"/>
                </a:solidFill>
                <a:latin typeface="Times"/>
                <a:ea typeface="+mn-ea"/>
                <a:cs typeface="Time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1000" b="1" dirty="0">
                <a:solidFill>
                  <a:schemeClr val="bg1"/>
                </a:solidFill>
                <a:latin typeface="Arial" panose="020B0604020202020204" pitchFamily="34" charset="0"/>
                <a:cs typeface="Arial" panose="020B0604020202020204" pitchFamily="34" charset="0"/>
              </a:rPr>
              <a:t>COMMUNITY.ALTERYX.COM</a:t>
            </a:r>
          </a:p>
        </p:txBody>
      </p:sp>
      <p:sp>
        <p:nvSpPr>
          <p:cNvPr id="9" name="TextBox 8">
            <a:extLst>
              <a:ext uri="{FF2B5EF4-FFF2-40B4-BE49-F238E27FC236}">
                <a16:creationId xmlns:a16="http://schemas.microsoft.com/office/drawing/2014/main" id="{B4D9BC76-7803-468F-BB9C-235DE67A8793}"/>
              </a:ext>
            </a:extLst>
          </p:cNvPr>
          <p:cNvSpPr txBox="1"/>
          <p:nvPr/>
        </p:nvSpPr>
        <p:spPr>
          <a:xfrm>
            <a:off x="8640660" y="455985"/>
            <a:ext cx="3239106" cy="707886"/>
          </a:xfrm>
          <a:prstGeom prst="rect">
            <a:avLst/>
          </a:prstGeom>
          <a:noFill/>
        </p:spPr>
        <p:txBody>
          <a:bodyPr wrap="square" rtlCol="0">
            <a:spAutoFit/>
          </a:bodyPr>
          <a:lstStyle/>
          <a:p>
            <a:r>
              <a:rPr lang="en-US" sz="4000" dirty="0">
                <a:solidFill>
                  <a:schemeClr val="bg1"/>
                </a:solidFill>
                <a:latin typeface="+mj-lt"/>
              </a:rPr>
              <a:t>4 / 10</a:t>
            </a:r>
          </a:p>
        </p:txBody>
      </p:sp>
    </p:spTree>
    <p:extLst>
      <p:ext uri="{BB962C8B-B14F-4D97-AF65-F5344CB8AC3E}">
        <p14:creationId xmlns:p14="http://schemas.microsoft.com/office/powerpoint/2010/main" val="2783379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 calcmode="lin" valueType="num">
                                      <p:cBhvr additive="base">
                                        <p:cTn id="11"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 calcmode="lin" valueType="num">
                                      <p:cBhvr additive="base">
                                        <p:cTn id="17"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6"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D3C2772-60E4-6248-8B9C-598C147CAA7E}"/>
              </a:ext>
            </a:extLst>
          </p:cNvPr>
          <p:cNvSpPr>
            <a:spLocks noGrp="1"/>
          </p:cNvSpPr>
          <p:nvPr>
            <p:ph type="title"/>
          </p:nvPr>
        </p:nvSpPr>
        <p:spPr>
          <a:xfrm>
            <a:off x="244475" y="771070"/>
            <a:ext cx="4993948" cy="2609178"/>
          </a:xfrm>
        </p:spPr>
        <p:txBody>
          <a:bodyPr/>
          <a:lstStyle/>
          <a:p>
            <a:pPr algn="ctr"/>
            <a:r>
              <a:rPr lang="en-US" sz="2800" dirty="0"/>
              <a:t>Name a tool that accepts </a:t>
            </a:r>
            <a:r>
              <a:rPr lang="en-US" sz="2800" dirty="0">
                <a:solidFill>
                  <a:schemeClr val="bg2"/>
                </a:solidFill>
              </a:rPr>
              <a:t>multiple inputs</a:t>
            </a:r>
          </a:p>
        </p:txBody>
      </p:sp>
      <p:sp>
        <p:nvSpPr>
          <p:cNvPr id="2" name="Footer Placeholder 1">
            <a:extLst>
              <a:ext uri="{FF2B5EF4-FFF2-40B4-BE49-F238E27FC236}">
                <a16:creationId xmlns:a16="http://schemas.microsoft.com/office/drawing/2014/main" id="{FC5C58CC-A70B-F94F-BBE6-1BB613BAA5A0}"/>
              </a:ext>
            </a:extLst>
          </p:cNvPr>
          <p:cNvSpPr>
            <a:spLocks noGrp="1"/>
          </p:cNvSpPr>
          <p:nvPr>
            <p:ph type="ftr" sz="quarter" idx="10"/>
          </p:nvPr>
        </p:nvSpPr>
        <p:spPr/>
        <p:txBody>
          <a:bodyPr/>
          <a:lstStyle/>
          <a:p>
            <a:r>
              <a:rPr lang="en-US"/>
              <a:t>©2018 Alteryx, Inc.</a:t>
            </a:r>
            <a:endParaRPr lang="en-US" dirty="0"/>
          </a:p>
        </p:txBody>
      </p:sp>
      <p:sp>
        <p:nvSpPr>
          <p:cNvPr id="3" name="Slide Number Placeholder 2">
            <a:extLst>
              <a:ext uri="{FF2B5EF4-FFF2-40B4-BE49-F238E27FC236}">
                <a16:creationId xmlns:a16="http://schemas.microsoft.com/office/drawing/2014/main" id="{8345C5EF-A33C-A04E-A183-7E77AD253C6E}"/>
              </a:ext>
            </a:extLst>
          </p:cNvPr>
          <p:cNvSpPr>
            <a:spLocks noGrp="1"/>
          </p:cNvSpPr>
          <p:nvPr>
            <p:ph type="sldNum" sz="quarter" idx="11"/>
          </p:nvPr>
        </p:nvSpPr>
        <p:spPr/>
        <p:txBody>
          <a:bodyPr/>
          <a:lstStyle/>
          <a:p>
            <a:fld id="{D8F68526-9201-1A4E-883A-78DE8EE78F20}" type="slidenum">
              <a:rPr lang="en-US" smtClean="0"/>
              <a:pPr/>
              <a:t>34</a:t>
            </a:fld>
            <a:endParaRPr lang="en-US" dirty="0"/>
          </a:p>
        </p:txBody>
      </p:sp>
      <p:sp>
        <p:nvSpPr>
          <p:cNvPr id="5" name="Subtitle 4">
            <a:extLst>
              <a:ext uri="{FF2B5EF4-FFF2-40B4-BE49-F238E27FC236}">
                <a16:creationId xmlns:a16="http://schemas.microsoft.com/office/drawing/2014/main" id="{437071EA-0B47-4F3F-AB24-8DAEBB08E69E}"/>
              </a:ext>
            </a:extLst>
          </p:cNvPr>
          <p:cNvSpPr>
            <a:spLocks noGrp="1"/>
          </p:cNvSpPr>
          <p:nvPr>
            <p:ph sz="quarter" idx="4"/>
          </p:nvPr>
        </p:nvSpPr>
        <p:spPr>
          <a:xfrm>
            <a:off x="5534530" y="2533650"/>
            <a:ext cx="6409820" cy="3508562"/>
          </a:xfrm>
        </p:spPr>
        <p:txBody>
          <a:bodyPr>
            <a:normAutofit/>
          </a:bodyPr>
          <a:lstStyle/>
          <a:p>
            <a:pPr marL="0" indent="0">
              <a:buNone/>
            </a:pPr>
            <a:r>
              <a:rPr lang="en-US" sz="2800" i="1" dirty="0"/>
              <a:t>Join, Union, Append Fields, Find Replace, Join Multiple, Spatial Match, Find Nearest, Report Map, Detour End, Test, Dynamic Rename, Dynamic Replace</a:t>
            </a:r>
          </a:p>
        </p:txBody>
      </p:sp>
      <p:sp>
        <p:nvSpPr>
          <p:cNvPr id="6" name="Text Placeholder 5">
            <a:extLst>
              <a:ext uri="{FF2B5EF4-FFF2-40B4-BE49-F238E27FC236}">
                <a16:creationId xmlns:a16="http://schemas.microsoft.com/office/drawing/2014/main" id="{F2C789CE-0686-4440-8D30-8E96CF6F3DCC}"/>
              </a:ext>
            </a:extLst>
          </p:cNvPr>
          <p:cNvSpPr>
            <a:spLocks noGrp="1"/>
          </p:cNvSpPr>
          <p:nvPr>
            <p:ph type="body" sz="quarter" idx="12"/>
          </p:nvPr>
        </p:nvSpPr>
        <p:spPr/>
        <p:txBody>
          <a:bodyPr/>
          <a:lstStyle/>
          <a:p>
            <a:r>
              <a:rPr lang="en-US" dirty="0"/>
              <a:t>Answer</a:t>
            </a:r>
          </a:p>
        </p:txBody>
      </p:sp>
      <p:pic>
        <p:nvPicPr>
          <p:cNvPr id="11" name="Picture 10" descr="Logo.png">
            <a:extLst>
              <a:ext uri="{FF2B5EF4-FFF2-40B4-BE49-F238E27FC236}">
                <a16:creationId xmlns:a16="http://schemas.microsoft.com/office/drawing/2014/main" id="{03ACE934-A582-ED4C-B114-A4AE750022D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2923" y="6184312"/>
            <a:ext cx="2031677" cy="536118"/>
          </a:xfrm>
          <a:prstGeom prst="rect">
            <a:avLst/>
          </a:prstGeom>
        </p:spPr>
      </p:pic>
      <p:sp>
        <p:nvSpPr>
          <p:cNvPr id="12" name="Subtitle 2">
            <a:extLst>
              <a:ext uri="{FF2B5EF4-FFF2-40B4-BE49-F238E27FC236}">
                <a16:creationId xmlns:a16="http://schemas.microsoft.com/office/drawing/2014/main" id="{1F07FFD5-27AB-2A4C-9648-A4D54AA41E51}"/>
              </a:ext>
            </a:extLst>
          </p:cNvPr>
          <p:cNvSpPr txBox="1">
            <a:spLocks/>
          </p:cNvSpPr>
          <p:nvPr/>
        </p:nvSpPr>
        <p:spPr>
          <a:xfrm>
            <a:off x="3494597" y="6172970"/>
            <a:ext cx="8532178" cy="558802"/>
          </a:xfrm>
          <a:prstGeom prst="rect">
            <a:avLst/>
          </a:prstGeom>
        </p:spPr>
        <p:txBody>
          <a:bodyPr anchor="ctr"/>
          <a:lstStyle>
            <a:lvl1pPr marL="0" indent="0" algn="l" defTabSz="457200" rtl="0" eaLnBrk="1" latinLnBrk="0" hangingPunct="1">
              <a:spcBef>
                <a:spcPct val="20000"/>
              </a:spcBef>
              <a:buFont typeface="Arial"/>
              <a:buNone/>
              <a:defRPr sz="1800" kern="1200" spc="300">
                <a:solidFill>
                  <a:schemeClr val="tx1"/>
                </a:solidFill>
                <a:latin typeface="Arial Black"/>
                <a:ea typeface="+mn-ea"/>
                <a:cs typeface="Arial Black"/>
              </a:defRPr>
            </a:lvl1pPr>
            <a:lvl2pPr marL="742950" indent="-285750" algn="l" defTabSz="457200" rtl="0" eaLnBrk="1" latinLnBrk="0" hangingPunct="1">
              <a:spcBef>
                <a:spcPct val="20000"/>
              </a:spcBef>
              <a:buFont typeface="Arial"/>
              <a:buChar char="–"/>
              <a:defRPr sz="2800" kern="1200">
                <a:solidFill>
                  <a:schemeClr val="tx1"/>
                </a:solidFill>
                <a:latin typeface="Times"/>
                <a:ea typeface="+mn-ea"/>
                <a:cs typeface="Times"/>
              </a:defRPr>
            </a:lvl2pPr>
            <a:lvl3pPr marL="1143000" indent="-228600" algn="l" defTabSz="457200" rtl="0" eaLnBrk="1" latinLnBrk="0" hangingPunct="1">
              <a:spcBef>
                <a:spcPct val="20000"/>
              </a:spcBef>
              <a:buFont typeface="Arial"/>
              <a:buChar char="•"/>
              <a:defRPr sz="2400" kern="1200">
                <a:solidFill>
                  <a:schemeClr val="tx1"/>
                </a:solidFill>
                <a:latin typeface="Times"/>
                <a:ea typeface="+mn-ea"/>
                <a:cs typeface="Times"/>
              </a:defRPr>
            </a:lvl3pPr>
            <a:lvl4pPr marL="1600200" indent="-228600" algn="l" defTabSz="457200" rtl="0" eaLnBrk="1" latinLnBrk="0" hangingPunct="1">
              <a:spcBef>
                <a:spcPct val="20000"/>
              </a:spcBef>
              <a:buFont typeface="Arial"/>
              <a:buChar char="–"/>
              <a:defRPr sz="2000" kern="1200">
                <a:solidFill>
                  <a:schemeClr val="tx1"/>
                </a:solidFill>
                <a:latin typeface="Times"/>
                <a:ea typeface="+mn-ea"/>
                <a:cs typeface="Times"/>
              </a:defRPr>
            </a:lvl4pPr>
            <a:lvl5pPr marL="2057400" indent="-228600" algn="l" defTabSz="457200" rtl="0" eaLnBrk="1" latinLnBrk="0" hangingPunct="1">
              <a:spcBef>
                <a:spcPct val="20000"/>
              </a:spcBef>
              <a:buFont typeface="Arial"/>
              <a:buChar char="»"/>
              <a:defRPr sz="2000" kern="1200">
                <a:solidFill>
                  <a:schemeClr val="tx1"/>
                </a:solidFill>
                <a:latin typeface="Times"/>
                <a:ea typeface="+mn-ea"/>
                <a:cs typeface="Time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1000" b="1" dirty="0">
                <a:solidFill>
                  <a:schemeClr val="bg1"/>
                </a:solidFill>
                <a:latin typeface="Arial" panose="020B0604020202020204" pitchFamily="34" charset="0"/>
                <a:cs typeface="Arial" panose="020B0604020202020204" pitchFamily="34" charset="0"/>
              </a:rPr>
              <a:t>COMMUNITY.ALTERYX.COM</a:t>
            </a:r>
          </a:p>
        </p:txBody>
      </p:sp>
      <p:sp>
        <p:nvSpPr>
          <p:cNvPr id="9" name="TextBox 8">
            <a:extLst>
              <a:ext uri="{FF2B5EF4-FFF2-40B4-BE49-F238E27FC236}">
                <a16:creationId xmlns:a16="http://schemas.microsoft.com/office/drawing/2014/main" id="{A2A66CA8-C085-400F-8EDF-118603EB45AA}"/>
              </a:ext>
            </a:extLst>
          </p:cNvPr>
          <p:cNvSpPr txBox="1"/>
          <p:nvPr/>
        </p:nvSpPr>
        <p:spPr>
          <a:xfrm>
            <a:off x="8640660" y="455985"/>
            <a:ext cx="3239106" cy="707886"/>
          </a:xfrm>
          <a:prstGeom prst="rect">
            <a:avLst/>
          </a:prstGeom>
          <a:noFill/>
        </p:spPr>
        <p:txBody>
          <a:bodyPr wrap="square" rtlCol="0">
            <a:spAutoFit/>
          </a:bodyPr>
          <a:lstStyle/>
          <a:p>
            <a:r>
              <a:rPr lang="en-US" sz="4000" dirty="0">
                <a:solidFill>
                  <a:schemeClr val="bg1"/>
                </a:solidFill>
                <a:latin typeface="+mj-lt"/>
              </a:rPr>
              <a:t>5 / 10</a:t>
            </a:r>
          </a:p>
        </p:txBody>
      </p:sp>
    </p:spTree>
    <p:extLst>
      <p:ext uri="{BB962C8B-B14F-4D97-AF65-F5344CB8AC3E}">
        <p14:creationId xmlns:p14="http://schemas.microsoft.com/office/powerpoint/2010/main" val="746660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 calcmode="lin" valueType="num">
                                      <p:cBhvr additive="base">
                                        <p:cTn id="11"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6"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D3C2772-60E4-6248-8B9C-598C147CAA7E}"/>
              </a:ext>
            </a:extLst>
          </p:cNvPr>
          <p:cNvSpPr>
            <a:spLocks noGrp="1"/>
          </p:cNvSpPr>
          <p:nvPr>
            <p:ph type="title"/>
          </p:nvPr>
        </p:nvSpPr>
        <p:spPr>
          <a:xfrm>
            <a:off x="244475" y="771070"/>
            <a:ext cx="4993948" cy="2609178"/>
          </a:xfrm>
        </p:spPr>
        <p:txBody>
          <a:bodyPr/>
          <a:lstStyle/>
          <a:p>
            <a:pPr algn="ctr"/>
            <a:r>
              <a:rPr lang="en-US" sz="2800" dirty="0"/>
              <a:t>Name a tool that has </a:t>
            </a:r>
            <a:r>
              <a:rPr lang="en-US" sz="2800" dirty="0">
                <a:solidFill>
                  <a:schemeClr val="accent1"/>
                </a:solidFill>
              </a:rPr>
              <a:t>multiple</a:t>
            </a:r>
            <a:r>
              <a:rPr lang="en-US" sz="2800" dirty="0"/>
              <a:t> </a:t>
            </a:r>
            <a:r>
              <a:rPr lang="en-US" sz="2800" dirty="0">
                <a:solidFill>
                  <a:schemeClr val="accent1"/>
                </a:solidFill>
              </a:rPr>
              <a:t>outputs</a:t>
            </a:r>
          </a:p>
        </p:txBody>
      </p:sp>
      <p:sp>
        <p:nvSpPr>
          <p:cNvPr id="2" name="Footer Placeholder 1">
            <a:extLst>
              <a:ext uri="{FF2B5EF4-FFF2-40B4-BE49-F238E27FC236}">
                <a16:creationId xmlns:a16="http://schemas.microsoft.com/office/drawing/2014/main" id="{FC5C58CC-A70B-F94F-BBE6-1BB613BAA5A0}"/>
              </a:ext>
            </a:extLst>
          </p:cNvPr>
          <p:cNvSpPr>
            <a:spLocks noGrp="1"/>
          </p:cNvSpPr>
          <p:nvPr>
            <p:ph type="ftr" sz="quarter" idx="10"/>
          </p:nvPr>
        </p:nvSpPr>
        <p:spPr/>
        <p:txBody>
          <a:bodyPr/>
          <a:lstStyle/>
          <a:p>
            <a:r>
              <a:rPr lang="en-US"/>
              <a:t>©2018 Alteryx, Inc.</a:t>
            </a:r>
            <a:endParaRPr lang="en-US" dirty="0"/>
          </a:p>
        </p:txBody>
      </p:sp>
      <p:sp>
        <p:nvSpPr>
          <p:cNvPr id="3" name="Slide Number Placeholder 2">
            <a:extLst>
              <a:ext uri="{FF2B5EF4-FFF2-40B4-BE49-F238E27FC236}">
                <a16:creationId xmlns:a16="http://schemas.microsoft.com/office/drawing/2014/main" id="{8345C5EF-A33C-A04E-A183-7E77AD253C6E}"/>
              </a:ext>
            </a:extLst>
          </p:cNvPr>
          <p:cNvSpPr>
            <a:spLocks noGrp="1"/>
          </p:cNvSpPr>
          <p:nvPr>
            <p:ph type="sldNum" sz="quarter" idx="11"/>
          </p:nvPr>
        </p:nvSpPr>
        <p:spPr/>
        <p:txBody>
          <a:bodyPr/>
          <a:lstStyle/>
          <a:p>
            <a:fld id="{D8F68526-9201-1A4E-883A-78DE8EE78F20}" type="slidenum">
              <a:rPr lang="en-US" smtClean="0"/>
              <a:pPr/>
              <a:t>35</a:t>
            </a:fld>
            <a:endParaRPr lang="en-US" dirty="0"/>
          </a:p>
        </p:txBody>
      </p:sp>
      <p:sp>
        <p:nvSpPr>
          <p:cNvPr id="5" name="Subtitle 4">
            <a:extLst>
              <a:ext uri="{FF2B5EF4-FFF2-40B4-BE49-F238E27FC236}">
                <a16:creationId xmlns:a16="http://schemas.microsoft.com/office/drawing/2014/main" id="{437071EA-0B47-4F3F-AB24-8DAEBB08E69E}"/>
              </a:ext>
            </a:extLst>
          </p:cNvPr>
          <p:cNvSpPr>
            <a:spLocks noGrp="1"/>
          </p:cNvSpPr>
          <p:nvPr>
            <p:ph sz="quarter" idx="4"/>
          </p:nvPr>
        </p:nvSpPr>
        <p:spPr>
          <a:xfrm>
            <a:off x="5534530" y="2533650"/>
            <a:ext cx="6409820" cy="3508562"/>
          </a:xfrm>
        </p:spPr>
        <p:txBody>
          <a:bodyPr>
            <a:normAutofit/>
          </a:bodyPr>
          <a:lstStyle/>
          <a:p>
            <a:pPr marL="0" indent="0">
              <a:buNone/>
            </a:pPr>
            <a:r>
              <a:rPr lang="en-US" sz="2800" i="1" dirty="0"/>
              <a:t>Join, Filter, Spatial Match, </a:t>
            </a:r>
            <a:r>
              <a:rPr lang="en-US" sz="2800" i="1" dirty="0" err="1"/>
              <a:t>FindNearest</a:t>
            </a:r>
            <a:r>
              <a:rPr lang="en-US" sz="2800" i="1" dirty="0"/>
              <a:t>, Unique, Detour, Dynamic Replace</a:t>
            </a:r>
          </a:p>
        </p:txBody>
      </p:sp>
      <p:sp>
        <p:nvSpPr>
          <p:cNvPr id="6" name="Text Placeholder 5">
            <a:extLst>
              <a:ext uri="{FF2B5EF4-FFF2-40B4-BE49-F238E27FC236}">
                <a16:creationId xmlns:a16="http://schemas.microsoft.com/office/drawing/2014/main" id="{F2C789CE-0686-4440-8D30-8E96CF6F3DCC}"/>
              </a:ext>
            </a:extLst>
          </p:cNvPr>
          <p:cNvSpPr>
            <a:spLocks noGrp="1"/>
          </p:cNvSpPr>
          <p:nvPr>
            <p:ph type="body" sz="quarter" idx="12"/>
          </p:nvPr>
        </p:nvSpPr>
        <p:spPr/>
        <p:txBody>
          <a:bodyPr/>
          <a:lstStyle/>
          <a:p>
            <a:r>
              <a:rPr lang="en-US" dirty="0"/>
              <a:t>Answer</a:t>
            </a:r>
          </a:p>
        </p:txBody>
      </p:sp>
      <p:pic>
        <p:nvPicPr>
          <p:cNvPr id="11" name="Picture 10" descr="Logo.png">
            <a:extLst>
              <a:ext uri="{FF2B5EF4-FFF2-40B4-BE49-F238E27FC236}">
                <a16:creationId xmlns:a16="http://schemas.microsoft.com/office/drawing/2014/main" id="{03ACE934-A582-ED4C-B114-A4AE750022D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2923" y="6184312"/>
            <a:ext cx="2031677" cy="536118"/>
          </a:xfrm>
          <a:prstGeom prst="rect">
            <a:avLst/>
          </a:prstGeom>
        </p:spPr>
      </p:pic>
      <p:sp>
        <p:nvSpPr>
          <p:cNvPr id="12" name="Subtitle 2">
            <a:extLst>
              <a:ext uri="{FF2B5EF4-FFF2-40B4-BE49-F238E27FC236}">
                <a16:creationId xmlns:a16="http://schemas.microsoft.com/office/drawing/2014/main" id="{1F07FFD5-27AB-2A4C-9648-A4D54AA41E51}"/>
              </a:ext>
            </a:extLst>
          </p:cNvPr>
          <p:cNvSpPr txBox="1">
            <a:spLocks/>
          </p:cNvSpPr>
          <p:nvPr/>
        </p:nvSpPr>
        <p:spPr>
          <a:xfrm>
            <a:off x="3494597" y="6172970"/>
            <a:ext cx="8532178" cy="558802"/>
          </a:xfrm>
          <a:prstGeom prst="rect">
            <a:avLst/>
          </a:prstGeom>
        </p:spPr>
        <p:txBody>
          <a:bodyPr anchor="ctr"/>
          <a:lstStyle>
            <a:lvl1pPr marL="0" indent="0" algn="l" defTabSz="457200" rtl="0" eaLnBrk="1" latinLnBrk="0" hangingPunct="1">
              <a:spcBef>
                <a:spcPct val="20000"/>
              </a:spcBef>
              <a:buFont typeface="Arial"/>
              <a:buNone/>
              <a:defRPr sz="1800" kern="1200" spc="300">
                <a:solidFill>
                  <a:schemeClr val="tx1"/>
                </a:solidFill>
                <a:latin typeface="Arial Black"/>
                <a:ea typeface="+mn-ea"/>
                <a:cs typeface="Arial Black"/>
              </a:defRPr>
            </a:lvl1pPr>
            <a:lvl2pPr marL="742950" indent="-285750" algn="l" defTabSz="457200" rtl="0" eaLnBrk="1" latinLnBrk="0" hangingPunct="1">
              <a:spcBef>
                <a:spcPct val="20000"/>
              </a:spcBef>
              <a:buFont typeface="Arial"/>
              <a:buChar char="–"/>
              <a:defRPr sz="2800" kern="1200">
                <a:solidFill>
                  <a:schemeClr val="tx1"/>
                </a:solidFill>
                <a:latin typeface="Times"/>
                <a:ea typeface="+mn-ea"/>
                <a:cs typeface="Times"/>
              </a:defRPr>
            </a:lvl2pPr>
            <a:lvl3pPr marL="1143000" indent="-228600" algn="l" defTabSz="457200" rtl="0" eaLnBrk="1" latinLnBrk="0" hangingPunct="1">
              <a:spcBef>
                <a:spcPct val="20000"/>
              </a:spcBef>
              <a:buFont typeface="Arial"/>
              <a:buChar char="•"/>
              <a:defRPr sz="2400" kern="1200">
                <a:solidFill>
                  <a:schemeClr val="tx1"/>
                </a:solidFill>
                <a:latin typeface="Times"/>
                <a:ea typeface="+mn-ea"/>
                <a:cs typeface="Times"/>
              </a:defRPr>
            </a:lvl3pPr>
            <a:lvl4pPr marL="1600200" indent="-228600" algn="l" defTabSz="457200" rtl="0" eaLnBrk="1" latinLnBrk="0" hangingPunct="1">
              <a:spcBef>
                <a:spcPct val="20000"/>
              </a:spcBef>
              <a:buFont typeface="Arial"/>
              <a:buChar char="–"/>
              <a:defRPr sz="2000" kern="1200">
                <a:solidFill>
                  <a:schemeClr val="tx1"/>
                </a:solidFill>
                <a:latin typeface="Times"/>
                <a:ea typeface="+mn-ea"/>
                <a:cs typeface="Times"/>
              </a:defRPr>
            </a:lvl4pPr>
            <a:lvl5pPr marL="2057400" indent="-228600" algn="l" defTabSz="457200" rtl="0" eaLnBrk="1" latinLnBrk="0" hangingPunct="1">
              <a:spcBef>
                <a:spcPct val="20000"/>
              </a:spcBef>
              <a:buFont typeface="Arial"/>
              <a:buChar char="»"/>
              <a:defRPr sz="2000" kern="1200">
                <a:solidFill>
                  <a:schemeClr val="tx1"/>
                </a:solidFill>
                <a:latin typeface="Times"/>
                <a:ea typeface="+mn-ea"/>
                <a:cs typeface="Time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1000" b="1" dirty="0">
                <a:solidFill>
                  <a:schemeClr val="bg1"/>
                </a:solidFill>
                <a:latin typeface="Arial" panose="020B0604020202020204" pitchFamily="34" charset="0"/>
                <a:cs typeface="Arial" panose="020B0604020202020204" pitchFamily="34" charset="0"/>
              </a:rPr>
              <a:t>COMMUNITY.ALTERYX.COM</a:t>
            </a:r>
          </a:p>
        </p:txBody>
      </p:sp>
      <p:sp>
        <p:nvSpPr>
          <p:cNvPr id="9" name="TextBox 8">
            <a:extLst>
              <a:ext uri="{FF2B5EF4-FFF2-40B4-BE49-F238E27FC236}">
                <a16:creationId xmlns:a16="http://schemas.microsoft.com/office/drawing/2014/main" id="{741C8969-1DF3-45AC-B7FF-01A83BAB8EC9}"/>
              </a:ext>
            </a:extLst>
          </p:cNvPr>
          <p:cNvSpPr txBox="1"/>
          <p:nvPr/>
        </p:nvSpPr>
        <p:spPr>
          <a:xfrm>
            <a:off x="8640660" y="455985"/>
            <a:ext cx="3239106" cy="707886"/>
          </a:xfrm>
          <a:prstGeom prst="rect">
            <a:avLst/>
          </a:prstGeom>
          <a:noFill/>
        </p:spPr>
        <p:txBody>
          <a:bodyPr wrap="square" rtlCol="0">
            <a:spAutoFit/>
          </a:bodyPr>
          <a:lstStyle/>
          <a:p>
            <a:r>
              <a:rPr lang="en-US" sz="4000" dirty="0">
                <a:solidFill>
                  <a:schemeClr val="bg1"/>
                </a:solidFill>
                <a:latin typeface="+mj-lt"/>
              </a:rPr>
              <a:t>6 / 10</a:t>
            </a:r>
          </a:p>
        </p:txBody>
      </p:sp>
    </p:spTree>
    <p:extLst>
      <p:ext uri="{BB962C8B-B14F-4D97-AF65-F5344CB8AC3E}">
        <p14:creationId xmlns:p14="http://schemas.microsoft.com/office/powerpoint/2010/main" val="4255262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 calcmode="lin" valueType="num">
                                      <p:cBhvr additive="base">
                                        <p:cTn id="11"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6"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D3C2772-60E4-6248-8B9C-598C147CAA7E}"/>
              </a:ext>
            </a:extLst>
          </p:cNvPr>
          <p:cNvSpPr>
            <a:spLocks noGrp="1"/>
          </p:cNvSpPr>
          <p:nvPr>
            <p:ph type="title"/>
          </p:nvPr>
        </p:nvSpPr>
        <p:spPr>
          <a:xfrm>
            <a:off x="244475" y="771070"/>
            <a:ext cx="4993948" cy="2609178"/>
          </a:xfrm>
        </p:spPr>
        <p:txBody>
          <a:bodyPr/>
          <a:lstStyle/>
          <a:p>
            <a:pPr algn="ctr"/>
            <a:r>
              <a:rPr lang="en-US" sz="2800" dirty="0"/>
              <a:t>How many </a:t>
            </a:r>
            <a:r>
              <a:rPr lang="en-US" sz="2800" dirty="0">
                <a:solidFill>
                  <a:schemeClr val="accent1"/>
                </a:solidFill>
              </a:rPr>
              <a:t>types</a:t>
            </a:r>
            <a:r>
              <a:rPr lang="en-US" sz="2800" dirty="0"/>
              <a:t> of </a:t>
            </a:r>
            <a:r>
              <a:rPr lang="en-US" sz="2800" dirty="0">
                <a:solidFill>
                  <a:schemeClr val="accent1"/>
                </a:solidFill>
              </a:rPr>
              <a:t>workflows</a:t>
            </a:r>
            <a:r>
              <a:rPr lang="en-US" sz="2800" dirty="0"/>
              <a:t> are there?</a:t>
            </a:r>
          </a:p>
        </p:txBody>
      </p:sp>
      <p:sp>
        <p:nvSpPr>
          <p:cNvPr id="2" name="Footer Placeholder 1">
            <a:extLst>
              <a:ext uri="{FF2B5EF4-FFF2-40B4-BE49-F238E27FC236}">
                <a16:creationId xmlns:a16="http://schemas.microsoft.com/office/drawing/2014/main" id="{FC5C58CC-A70B-F94F-BBE6-1BB613BAA5A0}"/>
              </a:ext>
            </a:extLst>
          </p:cNvPr>
          <p:cNvSpPr>
            <a:spLocks noGrp="1"/>
          </p:cNvSpPr>
          <p:nvPr>
            <p:ph type="ftr" sz="quarter" idx="10"/>
          </p:nvPr>
        </p:nvSpPr>
        <p:spPr/>
        <p:txBody>
          <a:bodyPr/>
          <a:lstStyle/>
          <a:p>
            <a:r>
              <a:rPr lang="en-US"/>
              <a:t>©2018 Alteryx, Inc.</a:t>
            </a:r>
            <a:endParaRPr lang="en-US" dirty="0"/>
          </a:p>
        </p:txBody>
      </p:sp>
      <p:sp>
        <p:nvSpPr>
          <p:cNvPr id="3" name="Slide Number Placeholder 2">
            <a:extLst>
              <a:ext uri="{FF2B5EF4-FFF2-40B4-BE49-F238E27FC236}">
                <a16:creationId xmlns:a16="http://schemas.microsoft.com/office/drawing/2014/main" id="{8345C5EF-A33C-A04E-A183-7E77AD253C6E}"/>
              </a:ext>
            </a:extLst>
          </p:cNvPr>
          <p:cNvSpPr>
            <a:spLocks noGrp="1"/>
          </p:cNvSpPr>
          <p:nvPr>
            <p:ph type="sldNum" sz="quarter" idx="11"/>
          </p:nvPr>
        </p:nvSpPr>
        <p:spPr/>
        <p:txBody>
          <a:bodyPr/>
          <a:lstStyle/>
          <a:p>
            <a:fld id="{D8F68526-9201-1A4E-883A-78DE8EE78F20}" type="slidenum">
              <a:rPr lang="en-US" smtClean="0"/>
              <a:pPr/>
              <a:t>36</a:t>
            </a:fld>
            <a:endParaRPr lang="en-US" dirty="0"/>
          </a:p>
        </p:txBody>
      </p:sp>
      <p:sp>
        <p:nvSpPr>
          <p:cNvPr id="5" name="Subtitle 4">
            <a:extLst>
              <a:ext uri="{FF2B5EF4-FFF2-40B4-BE49-F238E27FC236}">
                <a16:creationId xmlns:a16="http://schemas.microsoft.com/office/drawing/2014/main" id="{437071EA-0B47-4F3F-AB24-8DAEBB08E69E}"/>
              </a:ext>
            </a:extLst>
          </p:cNvPr>
          <p:cNvSpPr>
            <a:spLocks noGrp="1"/>
          </p:cNvSpPr>
          <p:nvPr>
            <p:ph sz="quarter" idx="4"/>
          </p:nvPr>
        </p:nvSpPr>
        <p:spPr>
          <a:xfrm>
            <a:off x="5534530" y="2533650"/>
            <a:ext cx="6409820" cy="3508562"/>
          </a:xfrm>
        </p:spPr>
        <p:txBody>
          <a:bodyPr>
            <a:normAutofit/>
          </a:bodyPr>
          <a:lstStyle/>
          <a:p>
            <a:pPr marL="0" indent="0">
              <a:buNone/>
            </a:pPr>
            <a:r>
              <a:rPr lang="en-US" sz="2800" i="1" dirty="0"/>
              <a:t>3</a:t>
            </a:r>
          </a:p>
        </p:txBody>
      </p:sp>
      <p:sp>
        <p:nvSpPr>
          <p:cNvPr id="6" name="Text Placeholder 5">
            <a:extLst>
              <a:ext uri="{FF2B5EF4-FFF2-40B4-BE49-F238E27FC236}">
                <a16:creationId xmlns:a16="http://schemas.microsoft.com/office/drawing/2014/main" id="{F2C789CE-0686-4440-8D30-8E96CF6F3DCC}"/>
              </a:ext>
            </a:extLst>
          </p:cNvPr>
          <p:cNvSpPr>
            <a:spLocks noGrp="1"/>
          </p:cNvSpPr>
          <p:nvPr>
            <p:ph type="body" sz="quarter" idx="12"/>
          </p:nvPr>
        </p:nvSpPr>
        <p:spPr/>
        <p:txBody>
          <a:bodyPr/>
          <a:lstStyle/>
          <a:p>
            <a:r>
              <a:rPr lang="en-US" dirty="0"/>
              <a:t>Answer</a:t>
            </a:r>
          </a:p>
        </p:txBody>
      </p:sp>
      <p:pic>
        <p:nvPicPr>
          <p:cNvPr id="11" name="Picture 10" descr="Logo.png">
            <a:extLst>
              <a:ext uri="{FF2B5EF4-FFF2-40B4-BE49-F238E27FC236}">
                <a16:creationId xmlns:a16="http://schemas.microsoft.com/office/drawing/2014/main" id="{03ACE934-A582-ED4C-B114-A4AE750022D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2923" y="6184312"/>
            <a:ext cx="2031677" cy="536118"/>
          </a:xfrm>
          <a:prstGeom prst="rect">
            <a:avLst/>
          </a:prstGeom>
        </p:spPr>
      </p:pic>
      <p:sp>
        <p:nvSpPr>
          <p:cNvPr id="12" name="Subtitle 2">
            <a:extLst>
              <a:ext uri="{FF2B5EF4-FFF2-40B4-BE49-F238E27FC236}">
                <a16:creationId xmlns:a16="http://schemas.microsoft.com/office/drawing/2014/main" id="{1F07FFD5-27AB-2A4C-9648-A4D54AA41E51}"/>
              </a:ext>
            </a:extLst>
          </p:cNvPr>
          <p:cNvSpPr txBox="1">
            <a:spLocks/>
          </p:cNvSpPr>
          <p:nvPr/>
        </p:nvSpPr>
        <p:spPr>
          <a:xfrm>
            <a:off x="3494597" y="6172970"/>
            <a:ext cx="8532178" cy="558802"/>
          </a:xfrm>
          <a:prstGeom prst="rect">
            <a:avLst/>
          </a:prstGeom>
        </p:spPr>
        <p:txBody>
          <a:bodyPr anchor="ctr"/>
          <a:lstStyle>
            <a:lvl1pPr marL="0" indent="0" algn="l" defTabSz="457200" rtl="0" eaLnBrk="1" latinLnBrk="0" hangingPunct="1">
              <a:spcBef>
                <a:spcPct val="20000"/>
              </a:spcBef>
              <a:buFont typeface="Arial"/>
              <a:buNone/>
              <a:defRPr sz="1800" kern="1200" spc="300">
                <a:solidFill>
                  <a:schemeClr val="tx1"/>
                </a:solidFill>
                <a:latin typeface="Arial Black"/>
                <a:ea typeface="+mn-ea"/>
                <a:cs typeface="Arial Black"/>
              </a:defRPr>
            </a:lvl1pPr>
            <a:lvl2pPr marL="742950" indent="-285750" algn="l" defTabSz="457200" rtl="0" eaLnBrk="1" latinLnBrk="0" hangingPunct="1">
              <a:spcBef>
                <a:spcPct val="20000"/>
              </a:spcBef>
              <a:buFont typeface="Arial"/>
              <a:buChar char="–"/>
              <a:defRPr sz="2800" kern="1200">
                <a:solidFill>
                  <a:schemeClr val="tx1"/>
                </a:solidFill>
                <a:latin typeface="Times"/>
                <a:ea typeface="+mn-ea"/>
                <a:cs typeface="Times"/>
              </a:defRPr>
            </a:lvl2pPr>
            <a:lvl3pPr marL="1143000" indent="-228600" algn="l" defTabSz="457200" rtl="0" eaLnBrk="1" latinLnBrk="0" hangingPunct="1">
              <a:spcBef>
                <a:spcPct val="20000"/>
              </a:spcBef>
              <a:buFont typeface="Arial"/>
              <a:buChar char="•"/>
              <a:defRPr sz="2400" kern="1200">
                <a:solidFill>
                  <a:schemeClr val="tx1"/>
                </a:solidFill>
                <a:latin typeface="Times"/>
                <a:ea typeface="+mn-ea"/>
                <a:cs typeface="Times"/>
              </a:defRPr>
            </a:lvl3pPr>
            <a:lvl4pPr marL="1600200" indent="-228600" algn="l" defTabSz="457200" rtl="0" eaLnBrk="1" latinLnBrk="0" hangingPunct="1">
              <a:spcBef>
                <a:spcPct val="20000"/>
              </a:spcBef>
              <a:buFont typeface="Arial"/>
              <a:buChar char="–"/>
              <a:defRPr sz="2000" kern="1200">
                <a:solidFill>
                  <a:schemeClr val="tx1"/>
                </a:solidFill>
                <a:latin typeface="Times"/>
                <a:ea typeface="+mn-ea"/>
                <a:cs typeface="Times"/>
              </a:defRPr>
            </a:lvl4pPr>
            <a:lvl5pPr marL="2057400" indent="-228600" algn="l" defTabSz="457200" rtl="0" eaLnBrk="1" latinLnBrk="0" hangingPunct="1">
              <a:spcBef>
                <a:spcPct val="20000"/>
              </a:spcBef>
              <a:buFont typeface="Arial"/>
              <a:buChar char="»"/>
              <a:defRPr sz="2000" kern="1200">
                <a:solidFill>
                  <a:schemeClr val="tx1"/>
                </a:solidFill>
                <a:latin typeface="Times"/>
                <a:ea typeface="+mn-ea"/>
                <a:cs typeface="Time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1000" b="1" dirty="0">
                <a:solidFill>
                  <a:schemeClr val="bg1"/>
                </a:solidFill>
                <a:latin typeface="Arial" panose="020B0604020202020204" pitchFamily="34" charset="0"/>
                <a:cs typeface="Arial" panose="020B0604020202020204" pitchFamily="34" charset="0"/>
              </a:rPr>
              <a:t>COMMUNITY.ALTERYX.COM</a:t>
            </a:r>
          </a:p>
        </p:txBody>
      </p:sp>
      <p:sp>
        <p:nvSpPr>
          <p:cNvPr id="10" name="TextBox 9">
            <a:extLst>
              <a:ext uri="{FF2B5EF4-FFF2-40B4-BE49-F238E27FC236}">
                <a16:creationId xmlns:a16="http://schemas.microsoft.com/office/drawing/2014/main" id="{53531E85-A1C3-4F47-A2AF-F6EDED16668B}"/>
              </a:ext>
            </a:extLst>
          </p:cNvPr>
          <p:cNvSpPr txBox="1"/>
          <p:nvPr/>
        </p:nvSpPr>
        <p:spPr>
          <a:xfrm>
            <a:off x="8640660" y="455985"/>
            <a:ext cx="3239106" cy="707886"/>
          </a:xfrm>
          <a:prstGeom prst="rect">
            <a:avLst/>
          </a:prstGeom>
          <a:noFill/>
        </p:spPr>
        <p:txBody>
          <a:bodyPr wrap="square" rtlCol="0">
            <a:spAutoFit/>
          </a:bodyPr>
          <a:lstStyle/>
          <a:p>
            <a:r>
              <a:rPr lang="en-US" sz="4000" dirty="0">
                <a:solidFill>
                  <a:schemeClr val="bg1"/>
                </a:solidFill>
                <a:latin typeface="+mj-lt"/>
              </a:rPr>
              <a:t>7 / 10</a:t>
            </a:r>
          </a:p>
        </p:txBody>
      </p:sp>
    </p:spTree>
    <p:extLst>
      <p:ext uri="{BB962C8B-B14F-4D97-AF65-F5344CB8AC3E}">
        <p14:creationId xmlns:p14="http://schemas.microsoft.com/office/powerpoint/2010/main" val="4108920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 calcmode="lin" valueType="num">
                                      <p:cBhvr additive="base">
                                        <p:cTn id="11"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6"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D3C2772-60E4-6248-8B9C-598C147CAA7E}"/>
              </a:ext>
            </a:extLst>
          </p:cNvPr>
          <p:cNvSpPr>
            <a:spLocks noGrp="1"/>
          </p:cNvSpPr>
          <p:nvPr>
            <p:ph type="title"/>
          </p:nvPr>
        </p:nvSpPr>
        <p:spPr>
          <a:xfrm>
            <a:off x="244475" y="771070"/>
            <a:ext cx="4993948" cy="2609178"/>
          </a:xfrm>
        </p:spPr>
        <p:txBody>
          <a:bodyPr/>
          <a:lstStyle/>
          <a:p>
            <a:pPr algn="ctr"/>
            <a:r>
              <a:rPr lang="en-US" sz="2800" dirty="0"/>
              <a:t>Name them all</a:t>
            </a:r>
          </a:p>
        </p:txBody>
      </p:sp>
      <p:sp>
        <p:nvSpPr>
          <p:cNvPr id="2" name="Footer Placeholder 1">
            <a:extLst>
              <a:ext uri="{FF2B5EF4-FFF2-40B4-BE49-F238E27FC236}">
                <a16:creationId xmlns:a16="http://schemas.microsoft.com/office/drawing/2014/main" id="{FC5C58CC-A70B-F94F-BBE6-1BB613BAA5A0}"/>
              </a:ext>
            </a:extLst>
          </p:cNvPr>
          <p:cNvSpPr>
            <a:spLocks noGrp="1"/>
          </p:cNvSpPr>
          <p:nvPr>
            <p:ph type="ftr" sz="quarter" idx="10"/>
          </p:nvPr>
        </p:nvSpPr>
        <p:spPr/>
        <p:txBody>
          <a:bodyPr/>
          <a:lstStyle/>
          <a:p>
            <a:r>
              <a:rPr lang="en-US"/>
              <a:t>©2018 Alteryx, Inc.</a:t>
            </a:r>
            <a:endParaRPr lang="en-US" dirty="0"/>
          </a:p>
        </p:txBody>
      </p:sp>
      <p:sp>
        <p:nvSpPr>
          <p:cNvPr id="3" name="Slide Number Placeholder 2">
            <a:extLst>
              <a:ext uri="{FF2B5EF4-FFF2-40B4-BE49-F238E27FC236}">
                <a16:creationId xmlns:a16="http://schemas.microsoft.com/office/drawing/2014/main" id="{8345C5EF-A33C-A04E-A183-7E77AD253C6E}"/>
              </a:ext>
            </a:extLst>
          </p:cNvPr>
          <p:cNvSpPr>
            <a:spLocks noGrp="1"/>
          </p:cNvSpPr>
          <p:nvPr>
            <p:ph type="sldNum" sz="quarter" idx="11"/>
          </p:nvPr>
        </p:nvSpPr>
        <p:spPr/>
        <p:txBody>
          <a:bodyPr/>
          <a:lstStyle/>
          <a:p>
            <a:fld id="{D8F68526-9201-1A4E-883A-78DE8EE78F20}" type="slidenum">
              <a:rPr lang="en-US" smtClean="0"/>
              <a:pPr/>
              <a:t>37</a:t>
            </a:fld>
            <a:endParaRPr lang="en-US" dirty="0"/>
          </a:p>
        </p:txBody>
      </p:sp>
      <p:sp>
        <p:nvSpPr>
          <p:cNvPr id="5" name="Subtitle 4">
            <a:extLst>
              <a:ext uri="{FF2B5EF4-FFF2-40B4-BE49-F238E27FC236}">
                <a16:creationId xmlns:a16="http://schemas.microsoft.com/office/drawing/2014/main" id="{437071EA-0B47-4F3F-AB24-8DAEBB08E69E}"/>
              </a:ext>
            </a:extLst>
          </p:cNvPr>
          <p:cNvSpPr>
            <a:spLocks noGrp="1"/>
          </p:cNvSpPr>
          <p:nvPr>
            <p:ph sz="quarter" idx="4"/>
          </p:nvPr>
        </p:nvSpPr>
        <p:spPr>
          <a:xfrm>
            <a:off x="5534530" y="2533650"/>
            <a:ext cx="6409820" cy="3508562"/>
          </a:xfrm>
        </p:spPr>
        <p:txBody>
          <a:bodyPr>
            <a:normAutofit/>
          </a:bodyPr>
          <a:lstStyle/>
          <a:p>
            <a:pPr marL="0" indent="0">
              <a:buNone/>
            </a:pPr>
            <a:r>
              <a:rPr lang="en-US" sz="2800" i="1" dirty="0"/>
              <a:t>Standard</a:t>
            </a:r>
          </a:p>
          <a:p>
            <a:pPr marL="0" indent="0">
              <a:buNone/>
            </a:pPr>
            <a:r>
              <a:rPr lang="en-US" sz="2800" i="1" dirty="0"/>
              <a:t>Analytical App</a:t>
            </a:r>
          </a:p>
          <a:p>
            <a:pPr marL="0" indent="0">
              <a:buNone/>
            </a:pPr>
            <a:r>
              <a:rPr lang="en-US" sz="2800" i="1" dirty="0"/>
              <a:t>Macro</a:t>
            </a:r>
          </a:p>
        </p:txBody>
      </p:sp>
      <p:sp>
        <p:nvSpPr>
          <p:cNvPr id="6" name="Text Placeholder 5">
            <a:extLst>
              <a:ext uri="{FF2B5EF4-FFF2-40B4-BE49-F238E27FC236}">
                <a16:creationId xmlns:a16="http://schemas.microsoft.com/office/drawing/2014/main" id="{F2C789CE-0686-4440-8D30-8E96CF6F3DCC}"/>
              </a:ext>
            </a:extLst>
          </p:cNvPr>
          <p:cNvSpPr>
            <a:spLocks noGrp="1"/>
          </p:cNvSpPr>
          <p:nvPr>
            <p:ph type="body" sz="quarter" idx="12"/>
          </p:nvPr>
        </p:nvSpPr>
        <p:spPr/>
        <p:txBody>
          <a:bodyPr/>
          <a:lstStyle/>
          <a:p>
            <a:r>
              <a:rPr lang="en-US" dirty="0"/>
              <a:t>Answer</a:t>
            </a:r>
          </a:p>
        </p:txBody>
      </p:sp>
      <p:pic>
        <p:nvPicPr>
          <p:cNvPr id="11" name="Picture 10" descr="Logo.png">
            <a:extLst>
              <a:ext uri="{FF2B5EF4-FFF2-40B4-BE49-F238E27FC236}">
                <a16:creationId xmlns:a16="http://schemas.microsoft.com/office/drawing/2014/main" id="{03ACE934-A582-ED4C-B114-A4AE750022D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2923" y="6184312"/>
            <a:ext cx="2031677" cy="536118"/>
          </a:xfrm>
          <a:prstGeom prst="rect">
            <a:avLst/>
          </a:prstGeom>
        </p:spPr>
      </p:pic>
      <p:sp>
        <p:nvSpPr>
          <p:cNvPr id="12" name="Subtitle 2">
            <a:extLst>
              <a:ext uri="{FF2B5EF4-FFF2-40B4-BE49-F238E27FC236}">
                <a16:creationId xmlns:a16="http://schemas.microsoft.com/office/drawing/2014/main" id="{1F07FFD5-27AB-2A4C-9648-A4D54AA41E51}"/>
              </a:ext>
            </a:extLst>
          </p:cNvPr>
          <p:cNvSpPr txBox="1">
            <a:spLocks/>
          </p:cNvSpPr>
          <p:nvPr/>
        </p:nvSpPr>
        <p:spPr>
          <a:xfrm>
            <a:off x="3494597" y="6172970"/>
            <a:ext cx="8532178" cy="558802"/>
          </a:xfrm>
          <a:prstGeom prst="rect">
            <a:avLst/>
          </a:prstGeom>
        </p:spPr>
        <p:txBody>
          <a:bodyPr anchor="ctr"/>
          <a:lstStyle>
            <a:lvl1pPr marL="0" indent="0" algn="l" defTabSz="457200" rtl="0" eaLnBrk="1" latinLnBrk="0" hangingPunct="1">
              <a:spcBef>
                <a:spcPct val="20000"/>
              </a:spcBef>
              <a:buFont typeface="Arial"/>
              <a:buNone/>
              <a:defRPr sz="1800" kern="1200" spc="300">
                <a:solidFill>
                  <a:schemeClr val="tx1"/>
                </a:solidFill>
                <a:latin typeface="Arial Black"/>
                <a:ea typeface="+mn-ea"/>
                <a:cs typeface="Arial Black"/>
              </a:defRPr>
            </a:lvl1pPr>
            <a:lvl2pPr marL="742950" indent="-285750" algn="l" defTabSz="457200" rtl="0" eaLnBrk="1" latinLnBrk="0" hangingPunct="1">
              <a:spcBef>
                <a:spcPct val="20000"/>
              </a:spcBef>
              <a:buFont typeface="Arial"/>
              <a:buChar char="–"/>
              <a:defRPr sz="2800" kern="1200">
                <a:solidFill>
                  <a:schemeClr val="tx1"/>
                </a:solidFill>
                <a:latin typeface="Times"/>
                <a:ea typeface="+mn-ea"/>
                <a:cs typeface="Times"/>
              </a:defRPr>
            </a:lvl2pPr>
            <a:lvl3pPr marL="1143000" indent="-228600" algn="l" defTabSz="457200" rtl="0" eaLnBrk="1" latinLnBrk="0" hangingPunct="1">
              <a:spcBef>
                <a:spcPct val="20000"/>
              </a:spcBef>
              <a:buFont typeface="Arial"/>
              <a:buChar char="•"/>
              <a:defRPr sz="2400" kern="1200">
                <a:solidFill>
                  <a:schemeClr val="tx1"/>
                </a:solidFill>
                <a:latin typeface="Times"/>
                <a:ea typeface="+mn-ea"/>
                <a:cs typeface="Times"/>
              </a:defRPr>
            </a:lvl3pPr>
            <a:lvl4pPr marL="1600200" indent="-228600" algn="l" defTabSz="457200" rtl="0" eaLnBrk="1" latinLnBrk="0" hangingPunct="1">
              <a:spcBef>
                <a:spcPct val="20000"/>
              </a:spcBef>
              <a:buFont typeface="Arial"/>
              <a:buChar char="–"/>
              <a:defRPr sz="2000" kern="1200">
                <a:solidFill>
                  <a:schemeClr val="tx1"/>
                </a:solidFill>
                <a:latin typeface="Times"/>
                <a:ea typeface="+mn-ea"/>
                <a:cs typeface="Times"/>
              </a:defRPr>
            </a:lvl4pPr>
            <a:lvl5pPr marL="2057400" indent="-228600" algn="l" defTabSz="457200" rtl="0" eaLnBrk="1" latinLnBrk="0" hangingPunct="1">
              <a:spcBef>
                <a:spcPct val="20000"/>
              </a:spcBef>
              <a:buFont typeface="Arial"/>
              <a:buChar char="»"/>
              <a:defRPr sz="2000" kern="1200">
                <a:solidFill>
                  <a:schemeClr val="tx1"/>
                </a:solidFill>
                <a:latin typeface="Times"/>
                <a:ea typeface="+mn-ea"/>
                <a:cs typeface="Time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1000" b="1" dirty="0">
                <a:solidFill>
                  <a:schemeClr val="bg1"/>
                </a:solidFill>
                <a:latin typeface="Arial" panose="020B0604020202020204" pitchFamily="34" charset="0"/>
                <a:cs typeface="Arial" panose="020B0604020202020204" pitchFamily="34" charset="0"/>
              </a:rPr>
              <a:t>COMMUNITY.ALTERYX.COM</a:t>
            </a:r>
          </a:p>
        </p:txBody>
      </p:sp>
      <p:sp>
        <p:nvSpPr>
          <p:cNvPr id="9" name="TextBox 8">
            <a:extLst>
              <a:ext uri="{FF2B5EF4-FFF2-40B4-BE49-F238E27FC236}">
                <a16:creationId xmlns:a16="http://schemas.microsoft.com/office/drawing/2014/main" id="{D3C01520-9AA7-4353-A746-3EEF33595267}"/>
              </a:ext>
            </a:extLst>
          </p:cNvPr>
          <p:cNvSpPr txBox="1"/>
          <p:nvPr/>
        </p:nvSpPr>
        <p:spPr>
          <a:xfrm>
            <a:off x="8640660" y="455985"/>
            <a:ext cx="3239106" cy="707886"/>
          </a:xfrm>
          <a:prstGeom prst="rect">
            <a:avLst/>
          </a:prstGeom>
          <a:noFill/>
        </p:spPr>
        <p:txBody>
          <a:bodyPr wrap="square" rtlCol="0">
            <a:spAutoFit/>
          </a:bodyPr>
          <a:lstStyle/>
          <a:p>
            <a:r>
              <a:rPr lang="en-US" sz="4000" dirty="0">
                <a:solidFill>
                  <a:schemeClr val="bg1"/>
                </a:solidFill>
                <a:latin typeface="+mj-lt"/>
              </a:rPr>
              <a:t>8 / 10</a:t>
            </a:r>
          </a:p>
        </p:txBody>
      </p:sp>
    </p:spTree>
    <p:extLst>
      <p:ext uri="{BB962C8B-B14F-4D97-AF65-F5344CB8AC3E}">
        <p14:creationId xmlns:p14="http://schemas.microsoft.com/office/powerpoint/2010/main" val="2933139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 calcmode="lin" valueType="num">
                                      <p:cBhvr additive="base">
                                        <p:cTn id="11"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 calcmode="lin" valueType="num">
                                      <p:cBhvr additive="base">
                                        <p:cTn id="17"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5">
                                            <p:txEl>
                                              <p:pRg st="2" end="2"/>
                                            </p:txEl>
                                          </p:spTgt>
                                        </p:tgtEl>
                                        <p:attrNameLst>
                                          <p:attrName>style.visibility</p:attrName>
                                        </p:attrNameLst>
                                      </p:cBhvr>
                                      <p:to>
                                        <p:strVal val="visible"/>
                                      </p:to>
                                    </p:set>
                                    <p:anim calcmode="lin" valueType="num">
                                      <p:cBhvr additive="base">
                                        <p:cTn id="23"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6"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D3C2772-60E4-6248-8B9C-598C147CAA7E}"/>
              </a:ext>
            </a:extLst>
          </p:cNvPr>
          <p:cNvSpPr>
            <a:spLocks noGrp="1"/>
          </p:cNvSpPr>
          <p:nvPr>
            <p:ph type="title"/>
          </p:nvPr>
        </p:nvSpPr>
        <p:spPr>
          <a:xfrm>
            <a:off x="244475" y="771070"/>
            <a:ext cx="4993948" cy="2609178"/>
          </a:xfrm>
        </p:spPr>
        <p:txBody>
          <a:bodyPr/>
          <a:lstStyle/>
          <a:p>
            <a:pPr algn="ctr"/>
            <a:r>
              <a:rPr lang="en-US" sz="2800" dirty="0"/>
              <a:t>Name 3 </a:t>
            </a:r>
            <a:br>
              <a:rPr lang="en-US" sz="2800" dirty="0"/>
            </a:br>
            <a:r>
              <a:rPr lang="en-US" sz="2800" dirty="0">
                <a:solidFill>
                  <a:schemeClr val="accent1"/>
                </a:solidFill>
              </a:rPr>
              <a:t>macro</a:t>
            </a:r>
            <a:r>
              <a:rPr lang="en-US" sz="2800" dirty="0"/>
              <a:t> types</a:t>
            </a:r>
          </a:p>
        </p:txBody>
      </p:sp>
      <p:sp>
        <p:nvSpPr>
          <p:cNvPr id="2" name="Footer Placeholder 1">
            <a:extLst>
              <a:ext uri="{FF2B5EF4-FFF2-40B4-BE49-F238E27FC236}">
                <a16:creationId xmlns:a16="http://schemas.microsoft.com/office/drawing/2014/main" id="{FC5C58CC-A70B-F94F-BBE6-1BB613BAA5A0}"/>
              </a:ext>
            </a:extLst>
          </p:cNvPr>
          <p:cNvSpPr>
            <a:spLocks noGrp="1"/>
          </p:cNvSpPr>
          <p:nvPr>
            <p:ph type="ftr" sz="quarter" idx="10"/>
          </p:nvPr>
        </p:nvSpPr>
        <p:spPr/>
        <p:txBody>
          <a:bodyPr/>
          <a:lstStyle/>
          <a:p>
            <a:r>
              <a:rPr lang="en-US"/>
              <a:t>©2018 Alteryx, Inc.</a:t>
            </a:r>
            <a:endParaRPr lang="en-US" dirty="0"/>
          </a:p>
        </p:txBody>
      </p:sp>
      <p:sp>
        <p:nvSpPr>
          <p:cNvPr id="3" name="Slide Number Placeholder 2">
            <a:extLst>
              <a:ext uri="{FF2B5EF4-FFF2-40B4-BE49-F238E27FC236}">
                <a16:creationId xmlns:a16="http://schemas.microsoft.com/office/drawing/2014/main" id="{8345C5EF-A33C-A04E-A183-7E77AD253C6E}"/>
              </a:ext>
            </a:extLst>
          </p:cNvPr>
          <p:cNvSpPr>
            <a:spLocks noGrp="1"/>
          </p:cNvSpPr>
          <p:nvPr>
            <p:ph type="sldNum" sz="quarter" idx="11"/>
          </p:nvPr>
        </p:nvSpPr>
        <p:spPr/>
        <p:txBody>
          <a:bodyPr/>
          <a:lstStyle/>
          <a:p>
            <a:fld id="{D8F68526-9201-1A4E-883A-78DE8EE78F20}" type="slidenum">
              <a:rPr lang="en-US" smtClean="0"/>
              <a:pPr/>
              <a:t>38</a:t>
            </a:fld>
            <a:endParaRPr lang="en-US" dirty="0"/>
          </a:p>
        </p:txBody>
      </p:sp>
      <p:sp>
        <p:nvSpPr>
          <p:cNvPr id="5" name="Subtitle 4">
            <a:extLst>
              <a:ext uri="{FF2B5EF4-FFF2-40B4-BE49-F238E27FC236}">
                <a16:creationId xmlns:a16="http://schemas.microsoft.com/office/drawing/2014/main" id="{437071EA-0B47-4F3F-AB24-8DAEBB08E69E}"/>
              </a:ext>
            </a:extLst>
          </p:cNvPr>
          <p:cNvSpPr>
            <a:spLocks noGrp="1"/>
          </p:cNvSpPr>
          <p:nvPr>
            <p:ph sz="quarter" idx="4"/>
          </p:nvPr>
        </p:nvSpPr>
        <p:spPr>
          <a:xfrm>
            <a:off x="5534530" y="2596959"/>
            <a:ext cx="6409820" cy="3508562"/>
          </a:xfrm>
        </p:spPr>
        <p:txBody>
          <a:bodyPr>
            <a:normAutofit/>
          </a:bodyPr>
          <a:lstStyle/>
          <a:p>
            <a:pPr marL="0" indent="0">
              <a:buNone/>
            </a:pPr>
            <a:r>
              <a:rPr lang="en-US" sz="2800" i="1" dirty="0"/>
              <a:t>Batch</a:t>
            </a:r>
          </a:p>
          <a:p>
            <a:pPr marL="0" indent="0">
              <a:buNone/>
            </a:pPr>
            <a:r>
              <a:rPr lang="en-US" sz="2800" i="1" dirty="0"/>
              <a:t>Iterative</a:t>
            </a:r>
          </a:p>
          <a:p>
            <a:pPr marL="0" indent="0">
              <a:buNone/>
            </a:pPr>
            <a:r>
              <a:rPr lang="en-US" sz="2800" i="1" dirty="0"/>
              <a:t>Standard</a:t>
            </a:r>
          </a:p>
          <a:p>
            <a:pPr marL="0" indent="0">
              <a:buNone/>
            </a:pPr>
            <a:r>
              <a:rPr lang="en-US" sz="2800" b="1" i="1" dirty="0">
                <a:solidFill>
                  <a:schemeClr val="bg2"/>
                </a:solidFill>
              </a:rPr>
              <a:t>Bonus…</a:t>
            </a:r>
          </a:p>
          <a:p>
            <a:pPr marL="0" indent="0">
              <a:buNone/>
            </a:pPr>
            <a:r>
              <a:rPr lang="en-US" sz="2800" i="1" dirty="0"/>
              <a:t>Location Optimizer</a:t>
            </a:r>
          </a:p>
        </p:txBody>
      </p:sp>
      <p:sp>
        <p:nvSpPr>
          <p:cNvPr id="6" name="Text Placeholder 5">
            <a:extLst>
              <a:ext uri="{FF2B5EF4-FFF2-40B4-BE49-F238E27FC236}">
                <a16:creationId xmlns:a16="http://schemas.microsoft.com/office/drawing/2014/main" id="{F2C789CE-0686-4440-8D30-8E96CF6F3DCC}"/>
              </a:ext>
            </a:extLst>
          </p:cNvPr>
          <p:cNvSpPr>
            <a:spLocks noGrp="1"/>
          </p:cNvSpPr>
          <p:nvPr>
            <p:ph type="body" sz="quarter" idx="12"/>
          </p:nvPr>
        </p:nvSpPr>
        <p:spPr/>
        <p:txBody>
          <a:bodyPr/>
          <a:lstStyle/>
          <a:p>
            <a:r>
              <a:rPr lang="en-US" dirty="0"/>
              <a:t>Answer</a:t>
            </a:r>
          </a:p>
        </p:txBody>
      </p:sp>
      <p:pic>
        <p:nvPicPr>
          <p:cNvPr id="11" name="Picture 10" descr="Logo.png">
            <a:extLst>
              <a:ext uri="{FF2B5EF4-FFF2-40B4-BE49-F238E27FC236}">
                <a16:creationId xmlns:a16="http://schemas.microsoft.com/office/drawing/2014/main" id="{03ACE934-A582-ED4C-B114-A4AE750022D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2923" y="6184312"/>
            <a:ext cx="2031677" cy="536118"/>
          </a:xfrm>
          <a:prstGeom prst="rect">
            <a:avLst/>
          </a:prstGeom>
        </p:spPr>
      </p:pic>
      <p:sp>
        <p:nvSpPr>
          <p:cNvPr id="12" name="Subtitle 2">
            <a:extLst>
              <a:ext uri="{FF2B5EF4-FFF2-40B4-BE49-F238E27FC236}">
                <a16:creationId xmlns:a16="http://schemas.microsoft.com/office/drawing/2014/main" id="{1F07FFD5-27AB-2A4C-9648-A4D54AA41E51}"/>
              </a:ext>
            </a:extLst>
          </p:cNvPr>
          <p:cNvSpPr txBox="1">
            <a:spLocks/>
          </p:cNvSpPr>
          <p:nvPr/>
        </p:nvSpPr>
        <p:spPr>
          <a:xfrm>
            <a:off x="3494597" y="6172970"/>
            <a:ext cx="8532178" cy="558802"/>
          </a:xfrm>
          <a:prstGeom prst="rect">
            <a:avLst/>
          </a:prstGeom>
        </p:spPr>
        <p:txBody>
          <a:bodyPr anchor="ctr"/>
          <a:lstStyle>
            <a:lvl1pPr marL="0" indent="0" algn="l" defTabSz="457200" rtl="0" eaLnBrk="1" latinLnBrk="0" hangingPunct="1">
              <a:spcBef>
                <a:spcPct val="20000"/>
              </a:spcBef>
              <a:buFont typeface="Arial"/>
              <a:buNone/>
              <a:defRPr sz="1800" kern="1200" spc="300">
                <a:solidFill>
                  <a:schemeClr val="tx1"/>
                </a:solidFill>
                <a:latin typeface="Arial Black"/>
                <a:ea typeface="+mn-ea"/>
                <a:cs typeface="Arial Black"/>
              </a:defRPr>
            </a:lvl1pPr>
            <a:lvl2pPr marL="742950" indent="-285750" algn="l" defTabSz="457200" rtl="0" eaLnBrk="1" latinLnBrk="0" hangingPunct="1">
              <a:spcBef>
                <a:spcPct val="20000"/>
              </a:spcBef>
              <a:buFont typeface="Arial"/>
              <a:buChar char="–"/>
              <a:defRPr sz="2800" kern="1200">
                <a:solidFill>
                  <a:schemeClr val="tx1"/>
                </a:solidFill>
                <a:latin typeface="Times"/>
                <a:ea typeface="+mn-ea"/>
                <a:cs typeface="Times"/>
              </a:defRPr>
            </a:lvl2pPr>
            <a:lvl3pPr marL="1143000" indent="-228600" algn="l" defTabSz="457200" rtl="0" eaLnBrk="1" latinLnBrk="0" hangingPunct="1">
              <a:spcBef>
                <a:spcPct val="20000"/>
              </a:spcBef>
              <a:buFont typeface="Arial"/>
              <a:buChar char="•"/>
              <a:defRPr sz="2400" kern="1200">
                <a:solidFill>
                  <a:schemeClr val="tx1"/>
                </a:solidFill>
                <a:latin typeface="Times"/>
                <a:ea typeface="+mn-ea"/>
                <a:cs typeface="Times"/>
              </a:defRPr>
            </a:lvl3pPr>
            <a:lvl4pPr marL="1600200" indent="-228600" algn="l" defTabSz="457200" rtl="0" eaLnBrk="1" latinLnBrk="0" hangingPunct="1">
              <a:spcBef>
                <a:spcPct val="20000"/>
              </a:spcBef>
              <a:buFont typeface="Arial"/>
              <a:buChar char="–"/>
              <a:defRPr sz="2000" kern="1200">
                <a:solidFill>
                  <a:schemeClr val="tx1"/>
                </a:solidFill>
                <a:latin typeface="Times"/>
                <a:ea typeface="+mn-ea"/>
                <a:cs typeface="Times"/>
              </a:defRPr>
            </a:lvl4pPr>
            <a:lvl5pPr marL="2057400" indent="-228600" algn="l" defTabSz="457200" rtl="0" eaLnBrk="1" latinLnBrk="0" hangingPunct="1">
              <a:spcBef>
                <a:spcPct val="20000"/>
              </a:spcBef>
              <a:buFont typeface="Arial"/>
              <a:buChar char="»"/>
              <a:defRPr sz="2000" kern="1200">
                <a:solidFill>
                  <a:schemeClr val="tx1"/>
                </a:solidFill>
                <a:latin typeface="Times"/>
                <a:ea typeface="+mn-ea"/>
                <a:cs typeface="Time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1000" b="1" dirty="0">
                <a:solidFill>
                  <a:schemeClr val="bg1"/>
                </a:solidFill>
                <a:latin typeface="Arial" panose="020B0604020202020204" pitchFamily="34" charset="0"/>
                <a:cs typeface="Arial" panose="020B0604020202020204" pitchFamily="34" charset="0"/>
              </a:rPr>
              <a:t>COMMUNITY.ALTERYX.COM</a:t>
            </a:r>
          </a:p>
        </p:txBody>
      </p:sp>
      <p:sp>
        <p:nvSpPr>
          <p:cNvPr id="9" name="TextBox 8">
            <a:extLst>
              <a:ext uri="{FF2B5EF4-FFF2-40B4-BE49-F238E27FC236}">
                <a16:creationId xmlns:a16="http://schemas.microsoft.com/office/drawing/2014/main" id="{FE49464A-8A45-447D-9C4C-1E4AD00AE2B1}"/>
              </a:ext>
            </a:extLst>
          </p:cNvPr>
          <p:cNvSpPr txBox="1"/>
          <p:nvPr/>
        </p:nvSpPr>
        <p:spPr>
          <a:xfrm>
            <a:off x="8640660" y="455985"/>
            <a:ext cx="3239106" cy="707886"/>
          </a:xfrm>
          <a:prstGeom prst="rect">
            <a:avLst/>
          </a:prstGeom>
          <a:noFill/>
        </p:spPr>
        <p:txBody>
          <a:bodyPr wrap="square" rtlCol="0">
            <a:spAutoFit/>
          </a:bodyPr>
          <a:lstStyle/>
          <a:p>
            <a:r>
              <a:rPr lang="en-US" sz="4000" dirty="0">
                <a:solidFill>
                  <a:schemeClr val="bg1"/>
                </a:solidFill>
                <a:latin typeface="+mj-lt"/>
              </a:rPr>
              <a:t>9 / 10</a:t>
            </a:r>
          </a:p>
        </p:txBody>
      </p:sp>
    </p:spTree>
    <p:extLst>
      <p:ext uri="{BB962C8B-B14F-4D97-AF65-F5344CB8AC3E}">
        <p14:creationId xmlns:p14="http://schemas.microsoft.com/office/powerpoint/2010/main" val="1246220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 calcmode="lin" valueType="num">
                                      <p:cBhvr additive="base">
                                        <p:cTn id="11"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 calcmode="lin" valueType="num">
                                      <p:cBhvr additive="base">
                                        <p:cTn id="17"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5">
                                            <p:txEl>
                                              <p:pRg st="2" end="2"/>
                                            </p:txEl>
                                          </p:spTgt>
                                        </p:tgtEl>
                                        <p:attrNameLst>
                                          <p:attrName>style.visibility</p:attrName>
                                        </p:attrNameLst>
                                      </p:cBhvr>
                                      <p:to>
                                        <p:strVal val="visible"/>
                                      </p:to>
                                    </p:set>
                                    <p:anim calcmode="lin" valueType="num">
                                      <p:cBhvr additive="base">
                                        <p:cTn id="23"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5">
                                            <p:txEl>
                                              <p:pRg st="3" end="3"/>
                                            </p:txEl>
                                          </p:spTgt>
                                        </p:tgtEl>
                                        <p:attrNameLst>
                                          <p:attrName>style.visibility</p:attrName>
                                        </p:attrNameLst>
                                      </p:cBhvr>
                                      <p:to>
                                        <p:strVal val="visible"/>
                                      </p:to>
                                    </p:set>
                                    <p:anim calcmode="lin" valueType="num">
                                      <p:cBhvr additive="base">
                                        <p:cTn id="29"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 calcmode="lin" valueType="num">
                                      <p:cBhvr additive="base">
                                        <p:cTn id="35"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6"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D3C2772-60E4-6248-8B9C-598C147CAA7E}"/>
              </a:ext>
            </a:extLst>
          </p:cNvPr>
          <p:cNvSpPr>
            <a:spLocks noGrp="1"/>
          </p:cNvSpPr>
          <p:nvPr>
            <p:ph type="title"/>
          </p:nvPr>
        </p:nvSpPr>
        <p:spPr>
          <a:xfrm>
            <a:off x="244475" y="771070"/>
            <a:ext cx="4993948" cy="2609178"/>
          </a:xfrm>
        </p:spPr>
        <p:txBody>
          <a:bodyPr/>
          <a:lstStyle/>
          <a:p>
            <a:pPr algn="ctr"/>
            <a:r>
              <a:rPr lang="en-US" sz="2800" dirty="0"/>
              <a:t>What is the </a:t>
            </a:r>
            <a:r>
              <a:rPr lang="en-US" sz="2800" dirty="0">
                <a:solidFill>
                  <a:schemeClr val="accent1"/>
                </a:solidFill>
              </a:rPr>
              <a:t>limit</a:t>
            </a:r>
            <a:r>
              <a:rPr lang="en-US" sz="2800" dirty="0"/>
              <a:t> for records read into </a:t>
            </a:r>
            <a:r>
              <a:rPr lang="en-US" sz="2800" dirty="0" err="1"/>
              <a:t>alteryx</a:t>
            </a:r>
            <a:r>
              <a:rPr lang="en-US" sz="2800" dirty="0"/>
              <a:t>?</a:t>
            </a:r>
          </a:p>
        </p:txBody>
      </p:sp>
      <p:sp>
        <p:nvSpPr>
          <p:cNvPr id="2" name="Footer Placeholder 1">
            <a:extLst>
              <a:ext uri="{FF2B5EF4-FFF2-40B4-BE49-F238E27FC236}">
                <a16:creationId xmlns:a16="http://schemas.microsoft.com/office/drawing/2014/main" id="{FC5C58CC-A70B-F94F-BBE6-1BB613BAA5A0}"/>
              </a:ext>
            </a:extLst>
          </p:cNvPr>
          <p:cNvSpPr>
            <a:spLocks noGrp="1"/>
          </p:cNvSpPr>
          <p:nvPr>
            <p:ph type="ftr" sz="quarter" idx="10"/>
          </p:nvPr>
        </p:nvSpPr>
        <p:spPr/>
        <p:txBody>
          <a:bodyPr/>
          <a:lstStyle/>
          <a:p>
            <a:r>
              <a:rPr lang="en-US"/>
              <a:t>©2018 Alteryx, Inc.</a:t>
            </a:r>
            <a:endParaRPr lang="en-US" dirty="0"/>
          </a:p>
        </p:txBody>
      </p:sp>
      <p:sp>
        <p:nvSpPr>
          <p:cNvPr id="3" name="Slide Number Placeholder 2">
            <a:extLst>
              <a:ext uri="{FF2B5EF4-FFF2-40B4-BE49-F238E27FC236}">
                <a16:creationId xmlns:a16="http://schemas.microsoft.com/office/drawing/2014/main" id="{8345C5EF-A33C-A04E-A183-7E77AD253C6E}"/>
              </a:ext>
            </a:extLst>
          </p:cNvPr>
          <p:cNvSpPr>
            <a:spLocks noGrp="1"/>
          </p:cNvSpPr>
          <p:nvPr>
            <p:ph type="sldNum" sz="quarter" idx="11"/>
          </p:nvPr>
        </p:nvSpPr>
        <p:spPr/>
        <p:txBody>
          <a:bodyPr/>
          <a:lstStyle/>
          <a:p>
            <a:fld id="{D8F68526-9201-1A4E-883A-78DE8EE78F20}" type="slidenum">
              <a:rPr lang="en-US" smtClean="0"/>
              <a:pPr/>
              <a:t>39</a:t>
            </a:fld>
            <a:endParaRPr lang="en-US" dirty="0"/>
          </a:p>
        </p:txBody>
      </p:sp>
      <p:sp>
        <p:nvSpPr>
          <p:cNvPr id="5" name="Subtitle 4">
            <a:extLst>
              <a:ext uri="{FF2B5EF4-FFF2-40B4-BE49-F238E27FC236}">
                <a16:creationId xmlns:a16="http://schemas.microsoft.com/office/drawing/2014/main" id="{437071EA-0B47-4F3F-AB24-8DAEBB08E69E}"/>
              </a:ext>
            </a:extLst>
          </p:cNvPr>
          <p:cNvSpPr>
            <a:spLocks noGrp="1"/>
          </p:cNvSpPr>
          <p:nvPr>
            <p:ph sz="quarter" idx="4"/>
          </p:nvPr>
        </p:nvSpPr>
        <p:spPr>
          <a:xfrm>
            <a:off x="5534530" y="2596959"/>
            <a:ext cx="6409820" cy="3508562"/>
          </a:xfrm>
        </p:spPr>
        <p:txBody>
          <a:bodyPr>
            <a:normAutofit/>
          </a:bodyPr>
          <a:lstStyle/>
          <a:p>
            <a:pPr marL="0" indent="0">
              <a:buNone/>
            </a:pPr>
            <a:r>
              <a:rPr lang="en-US" sz="2800" i="1" dirty="0"/>
              <a:t>No limit!</a:t>
            </a:r>
          </a:p>
        </p:txBody>
      </p:sp>
      <p:sp>
        <p:nvSpPr>
          <p:cNvPr id="6" name="Text Placeholder 5">
            <a:extLst>
              <a:ext uri="{FF2B5EF4-FFF2-40B4-BE49-F238E27FC236}">
                <a16:creationId xmlns:a16="http://schemas.microsoft.com/office/drawing/2014/main" id="{F2C789CE-0686-4440-8D30-8E96CF6F3DCC}"/>
              </a:ext>
            </a:extLst>
          </p:cNvPr>
          <p:cNvSpPr>
            <a:spLocks noGrp="1"/>
          </p:cNvSpPr>
          <p:nvPr>
            <p:ph type="body" sz="quarter" idx="12"/>
          </p:nvPr>
        </p:nvSpPr>
        <p:spPr/>
        <p:txBody>
          <a:bodyPr/>
          <a:lstStyle/>
          <a:p>
            <a:r>
              <a:rPr lang="en-US" dirty="0"/>
              <a:t>Answer</a:t>
            </a:r>
          </a:p>
        </p:txBody>
      </p:sp>
      <p:pic>
        <p:nvPicPr>
          <p:cNvPr id="11" name="Picture 10" descr="Logo.png">
            <a:extLst>
              <a:ext uri="{FF2B5EF4-FFF2-40B4-BE49-F238E27FC236}">
                <a16:creationId xmlns:a16="http://schemas.microsoft.com/office/drawing/2014/main" id="{03ACE934-A582-ED4C-B114-A4AE750022D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2923" y="6184312"/>
            <a:ext cx="2031677" cy="536118"/>
          </a:xfrm>
          <a:prstGeom prst="rect">
            <a:avLst/>
          </a:prstGeom>
        </p:spPr>
      </p:pic>
      <p:sp>
        <p:nvSpPr>
          <p:cNvPr id="12" name="Subtitle 2">
            <a:extLst>
              <a:ext uri="{FF2B5EF4-FFF2-40B4-BE49-F238E27FC236}">
                <a16:creationId xmlns:a16="http://schemas.microsoft.com/office/drawing/2014/main" id="{1F07FFD5-27AB-2A4C-9648-A4D54AA41E51}"/>
              </a:ext>
            </a:extLst>
          </p:cNvPr>
          <p:cNvSpPr txBox="1">
            <a:spLocks/>
          </p:cNvSpPr>
          <p:nvPr/>
        </p:nvSpPr>
        <p:spPr>
          <a:xfrm>
            <a:off x="3494597" y="6172970"/>
            <a:ext cx="8532178" cy="558802"/>
          </a:xfrm>
          <a:prstGeom prst="rect">
            <a:avLst/>
          </a:prstGeom>
        </p:spPr>
        <p:txBody>
          <a:bodyPr anchor="ctr"/>
          <a:lstStyle>
            <a:lvl1pPr marL="0" indent="0" algn="l" defTabSz="457200" rtl="0" eaLnBrk="1" latinLnBrk="0" hangingPunct="1">
              <a:spcBef>
                <a:spcPct val="20000"/>
              </a:spcBef>
              <a:buFont typeface="Arial"/>
              <a:buNone/>
              <a:defRPr sz="1800" kern="1200" spc="300">
                <a:solidFill>
                  <a:schemeClr val="tx1"/>
                </a:solidFill>
                <a:latin typeface="Arial Black"/>
                <a:ea typeface="+mn-ea"/>
                <a:cs typeface="Arial Black"/>
              </a:defRPr>
            </a:lvl1pPr>
            <a:lvl2pPr marL="742950" indent="-285750" algn="l" defTabSz="457200" rtl="0" eaLnBrk="1" latinLnBrk="0" hangingPunct="1">
              <a:spcBef>
                <a:spcPct val="20000"/>
              </a:spcBef>
              <a:buFont typeface="Arial"/>
              <a:buChar char="–"/>
              <a:defRPr sz="2800" kern="1200">
                <a:solidFill>
                  <a:schemeClr val="tx1"/>
                </a:solidFill>
                <a:latin typeface="Times"/>
                <a:ea typeface="+mn-ea"/>
                <a:cs typeface="Times"/>
              </a:defRPr>
            </a:lvl2pPr>
            <a:lvl3pPr marL="1143000" indent="-228600" algn="l" defTabSz="457200" rtl="0" eaLnBrk="1" latinLnBrk="0" hangingPunct="1">
              <a:spcBef>
                <a:spcPct val="20000"/>
              </a:spcBef>
              <a:buFont typeface="Arial"/>
              <a:buChar char="•"/>
              <a:defRPr sz="2400" kern="1200">
                <a:solidFill>
                  <a:schemeClr val="tx1"/>
                </a:solidFill>
                <a:latin typeface="Times"/>
                <a:ea typeface="+mn-ea"/>
                <a:cs typeface="Times"/>
              </a:defRPr>
            </a:lvl3pPr>
            <a:lvl4pPr marL="1600200" indent="-228600" algn="l" defTabSz="457200" rtl="0" eaLnBrk="1" latinLnBrk="0" hangingPunct="1">
              <a:spcBef>
                <a:spcPct val="20000"/>
              </a:spcBef>
              <a:buFont typeface="Arial"/>
              <a:buChar char="–"/>
              <a:defRPr sz="2000" kern="1200">
                <a:solidFill>
                  <a:schemeClr val="tx1"/>
                </a:solidFill>
                <a:latin typeface="Times"/>
                <a:ea typeface="+mn-ea"/>
                <a:cs typeface="Times"/>
              </a:defRPr>
            </a:lvl4pPr>
            <a:lvl5pPr marL="2057400" indent="-228600" algn="l" defTabSz="457200" rtl="0" eaLnBrk="1" latinLnBrk="0" hangingPunct="1">
              <a:spcBef>
                <a:spcPct val="20000"/>
              </a:spcBef>
              <a:buFont typeface="Arial"/>
              <a:buChar char="»"/>
              <a:defRPr sz="2000" kern="1200">
                <a:solidFill>
                  <a:schemeClr val="tx1"/>
                </a:solidFill>
                <a:latin typeface="Times"/>
                <a:ea typeface="+mn-ea"/>
                <a:cs typeface="Time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1000" b="1" dirty="0">
                <a:solidFill>
                  <a:schemeClr val="bg1"/>
                </a:solidFill>
                <a:latin typeface="Arial" panose="020B0604020202020204" pitchFamily="34" charset="0"/>
                <a:cs typeface="Arial" panose="020B0604020202020204" pitchFamily="34" charset="0"/>
              </a:rPr>
              <a:t>COMMUNITY.ALTERYX.COM</a:t>
            </a:r>
          </a:p>
        </p:txBody>
      </p:sp>
      <p:sp>
        <p:nvSpPr>
          <p:cNvPr id="9" name="TextBox 8">
            <a:extLst>
              <a:ext uri="{FF2B5EF4-FFF2-40B4-BE49-F238E27FC236}">
                <a16:creationId xmlns:a16="http://schemas.microsoft.com/office/drawing/2014/main" id="{C1BDD763-1A4B-44D7-8A8F-E070CCF9CD40}"/>
              </a:ext>
            </a:extLst>
          </p:cNvPr>
          <p:cNvSpPr txBox="1"/>
          <p:nvPr/>
        </p:nvSpPr>
        <p:spPr>
          <a:xfrm>
            <a:off x="8640660" y="455985"/>
            <a:ext cx="3239106" cy="707886"/>
          </a:xfrm>
          <a:prstGeom prst="rect">
            <a:avLst/>
          </a:prstGeom>
          <a:noFill/>
        </p:spPr>
        <p:txBody>
          <a:bodyPr wrap="square" rtlCol="0">
            <a:spAutoFit/>
          </a:bodyPr>
          <a:lstStyle/>
          <a:p>
            <a:r>
              <a:rPr lang="en-US" sz="4000" dirty="0">
                <a:solidFill>
                  <a:schemeClr val="bg1"/>
                </a:solidFill>
                <a:latin typeface="+mj-lt"/>
              </a:rPr>
              <a:t>10 / 10</a:t>
            </a:r>
          </a:p>
        </p:txBody>
      </p:sp>
    </p:spTree>
    <p:extLst>
      <p:ext uri="{BB962C8B-B14F-4D97-AF65-F5344CB8AC3E}">
        <p14:creationId xmlns:p14="http://schemas.microsoft.com/office/powerpoint/2010/main" val="1806864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 calcmode="lin" valueType="num">
                                      <p:cBhvr additive="base">
                                        <p:cTn id="11"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6"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2050" name="Picture 2" descr="https://secure.meetupstatic.com/photos/event/8/8/e/4/600_470315044.jpeg">
            <a:extLst>
              <a:ext uri="{FF2B5EF4-FFF2-40B4-BE49-F238E27FC236}">
                <a16:creationId xmlns:a16="http://schemas.microsoft.com/office/drawing/2014/main" id="{4417F06F-BF29-4E73-98E1-D72AA4E77042}"/>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rcRect t="10045" b="21672"/>
          <a:stretch/>
        </p:blipFill>
        <p:spPr bwMode="auto">
          <a:xfrm>
            <a:off x="20" y="10"/>
            <a:ext cx="7532673" cy="6857990"/>
          </a:xfrm>
          <a:prstGeom prst="rect">
            <a:avLst/>
          </a:prstGeom>
          <a:noFill/>
          <a:extLst>
            <a:ext uri="{909E8E84-426E-40DD-AFC4-6F175D3DCCD1}">
              <a14:hiddenFill xmlns:a14="http://schemas.microsoft.com/office/drawing/2010/main">
                <a:solidFill>
                  <a:srgbClr val="FFFFFF"/>
                </a:solidFill>
              </a14:hiddenFill>
            </a:ext>
          </a:extLst>
        </p:spPr>
      </p:pic>
      <p:sp>
        <p:nvSpPr>
          <p:cNvPr id="2053" name="Rectangle 70">
            <a:extLst>
              <a:ext uri="{FF2B5EF4-FFF2-40B4-BE49-F238E27FC236}">
                <a16:creationId xmlns:a16="http://schemas.microsoft.com/office/drawing/2014/main" id="{98663357-1843-42BB-BC09-EACA8E00E5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2693" y="0"/>
            <a:ext cx="4656132" cy="6858000"/>
          </a:xfrm>
          <a:prstGeom prst="rect">
            <a:avLst/>
          </a:prstGeom>
          <a:solidFill>
            <a:srgbClr val="3D51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856D71F-AA5E-4AA1-8DE8-68B3D6E798C5}"/>
              </a:ext>
            </a:extLst>
          </p:cNvPr>
          <p:cNvSpPr>
            <a:spLocks noGrp="1"/>
          </p:cNvSpPr>
          <p:nvPr>
            <p:ph type="title"/>
          </p:nvPr>
        </p:nvSpPr>
        <p:spPr>
          <a:xfrm>
            <a:off x="7607301" y="550493"/>
            <a:ext cx="4375150" cy="5255364"/>
          </a:xfrm>
        </p:spPr>
        <p:txBody>
          <a:bodyPr vert="horz" lIns="91440" tIns="45720" rIns="91440" bIns="45720" rtlCol="0" anchor="ctr">
            <a:normAutofit/>
          </a:bodyPr>
          <a:lstStyle/>
          <a:p>
            <a:pPr defTabSz="914400">
              <a:lnSpc>
                <a:spcPct val="90000"/>
              </a:lnSpc>
            </a:pPr>
            <a:r>
              <a:rPr lang="en-US" sz="2400" dirty="0">
                <a:solidFill>
                  <a:schemeClr val="accent1"/>
                </a:solidFill>
              </a:rPr>
              <a:t>Happy hour</a:t>
            </a:r>
            <a:br>
              <a:rPr lang="en-US" sz="2400" dirty="0">
                <a:solidFill>
                  <a:schemeClr val="accent1"/>
                </a:solidFill>
              </a:rPr>
            </a:br>
            <a:r>
              <a:rPr lang="en-US" sz="2400" dirty="0">
                <a:solidFill>
                  <a:schemeClr val="accent1"/>
                </a:solidFill>
              </a:rPr>
              <a:t>&amp; </a:t>
            </a:r>
            <a:br>
              <a:rPr lang="en-US" sz="2400" dirty="0">
                <a:solidFill>
                  <a:schemeClr val="accent1"/>
                </a:solidFill>
              </a:rPr>
            </a:br>
            <a:r>
              <a:rPr lang="en-US" sz="2400" dirty="0">
                <a:solidFill>
                  <a:schemeClr val="accent1"/>
                </a:solidFill>
              </a:rPr>
              <a:t>Doctor’s Hours</a:t>
            </a:r>
            <a:br>
              <a:rPr lang="en-US" sz="2400" dirty="0"/>
            </a:br>
            <a:br>
              <a:rPr lang="en-US" sz="2400" dirty="0"/>
            </a:br>
            <a:br>
              <a:rPr lang="en-US" sz="2400" dirty="0">
                <a:latin typeface="Arial" panose="020B0604020202020204" pitchFamily="34" charset="0"/>
                <a:cs typeface="Arial" panose="020B0604020202020204" pitchFamily="34" charset="0"/>
              </a:rPr>
            </a:br>
            <a:r>
              <a:rPr lang="en-US" sz="2400" dirty="0">
                <a:latin typeface="Arial" panose="020B0604020202020204" pitchFamily="34" charset="0"/>
                <a:cs typeface="Arial" panose="020B0604020202020204" pitchFamily="34" charset="0"/>
              </a:rPr>
              <a:t>thanks for a </a:t>
            </a:r>
            <a:r>
              <a:rPr lang="en-US" sz="2400" b="1" dirty="0">
                <a:latin typeface="Arial" panose="020B0604020202020204" pitchFamily="34" charset="0"/>
                <a:cs typeface="Arial" panose="020B0604020202020204" pitchFamily="34" charset="0"/>
              </a:rPr>
              <a:t>wonderful</a:t>
            </a:r>
            <a:r>
              <a:rPr lang="en-US" sz="2400" dirty="0">
                <a:latin typeface="Arial" panose="020B0604020202020204" pitchFamily="34" charset="0"/>
                <a:cs typeface="Arial" panose="020B0604020202020204" pitchFamily="34" charset="0"/>
              </a:rPr>
              <a:t> 2018 twin cities AUG!</a:t>
            </a:r>
            <a:br>
              <a:rPr lang="en-US" sz="2400" dirty="0">
                <a:latin typeface="Arial" panose="020B0604020202020204" pitchFamily="34" charset="0"/>
                <a:cs typeface="Arial" panose="020B0604020202020204" pitchFamily="34" charset="0"/>
              </a:rPr>
            </a:br>
            <a:br>
              <a:rPr lang="en-US" sz="2400" dirty="0">
                <a:latin typeface="Arial" panose="020B0604020202020204" pitchFamily="34" charset="0"/>
                <a:cs typeface="Arial" panose="020B0604020202020204" pitchFamily="34" charset="0"/>
              </a:rPr>
            </a:br>
            <a:r>
              <a:rPr lang="en-US" sz="2400" dirty="0">
                <a:latin typeface="Arial" panose="020B0604020202020204" pitchFamily="34" charset="0"/>
                <a:cs typeface="Arial" panose="020B0604020202020204" pitchFamily="34" charset="0"/>
              </a:rPr>
              <a:t>Let us know what you want to see in </a:t>
            </a:r>
            <a:r>
              <a:rPr lang="en-US" sz="2400" b="1" dirty="0">
                <a:solidFill>
                  <a:schemeClr val="bg2"/>
                </a:solidFill>
                <a:latin typeface="Arial" panose="020B0604020202020204" pitchFamily="34" charset="0"/>
                <a:cs typeface="Arial" panose="020B0604020202020204" pitchFamily="34" charset="0"/>
              </a:rPr>
              <a:t>2019!</a:t>
            </a:r>
          </a:p>
        </p:txBody>
      </p:sp>
      <p:sp>
        <p:nvSpPr>
          <p:cNvPr id="3" name="Footer Placeholder 2">
            <a:extLst>
              <a:ext uri="{FF2B5EF4-FFF2-40B4-BE49-F238E27FC236}">
                <a16:creationId xmlns:a16="http://schemas.microsoft.com/office/drawing/2014/main" id="{697D5EA1-0584-4590-A078-B1FDAF191F8E}"/>
              </a:ext>
            </a:extLst>
          </p:cNvPr>
          <p:cNvSpPr>
            <a:spLocks noGrp="1"/>
          </p:cNvSpPr>
          <p:nvPr>
            <p:ph type="ftr" sz="quarter" idx="10"/>
          </p:nvPr>
        </p:nvSpPr>
        <p:spPr>
          <a:xfrm>
            <a:off x="837981" y="6356350"/>
            <a:ext cx="4113729" cy="365125"/>
          </a:xfrm>
          <a:noFill/>
        </p:spPr>
        <p:txBody>
          <a:bodyPr vert="horz" lIns="91440" tIns="45720" rIns="91440" bIns="45720" rtlCol="0" anchor="ctr">
            <a:normAutofit/>
          </a:bodyPr>
          <a:lstStyle/>
          <a:p>
            <a:pPr algn="l">
              <a:spcAft>
                <a:spcPts val="600"/>
              </a:spcAft>
            </a:pPr>
            <a:r>
              <a:rPr lang="en-US" kern="1200">
                <a:solidFill>
                  <a:srgbClr val="FFFFFF"/>
                </a:solidFill>
                <a:latin typeface="+mn-lt"/>
                <a:ea typeface="+mn-ea"/>
                <a:cs typeface="+mn-cs"/>
              </a:rPr>
              <a:t>©2018 Alteryx, Inc.</a:t>
            </a:r>
          </a:p>
        </p:txBody>
      </p:sp>
      <p:sp>
        <p:nvSpPr>
          <p:cNvPr id="4" name="Slide Number Placeholder 3">
            <a:extLst>
              <a:ext uri="{FF2B5EF4-FFF2-40B4-BE49-F238E27FC236}">
                <a16:creationId xmlns:a16="http://schemas.microsoft.com/office/drawing/2014/main" id="{EFC83618-4D55-4F26-9959-367133492478}"/>
              </a:ext>
            </a:extLst>
          </p:cNvPr>
          <p:cNvSpPr>
            <a:spLocks noGrp="1"/>
          </p:cNvSpPr>
          <p:nvPr>
            <p:ph type="sldNum" sz="quarter" idx="11"/>
          </p:nvPr>
        </p:nvSpPr>
        <p:spPr>
          <a:xfrm>
            <a:off x="10464236" y="6356350"/>
            <a:ext cx="886607" cy="365125"/>
          </a:xfrm>
          <a:noFill/>
        </p:spPr>
        <p:txBody>
          <a:bodyPr vert="horz" lIns="91440" tIns="45720" rIns="91440" bIns="45720" rtlCol="0" anchor="ctr">
            <a:normAutofit/>
          </a:bodyPr>
          <a:lstStyle/>
          <a:p>
            <a:pPr>
              <a:spcAft>
                <a:spcPts val="600"/>
              </a:spcAft>
            </a:pPr>
            <a:fld id="{D8F68526-9201-1A4E-883A-78DE8EE78F20}" type="slidenum">
              <a:rPr lang="en-US">
                <a:solidFill>
                  <a:srgbClr val="FFFFFF">
                    <a:alpha val="70000"/>
                  </a:srgbClr>
                </a:solidFill>
                <a:latin typeface="+mn-lt"/>
                <a:ea typeface="+mn-ea"/>
                <a:cs typeface="+mn-cs"/>
              </a:rPr>
              <a:pPr>
                <a:spcAft>
                  <a:spcPts val="600"/>
                </a:spcAft>
              </a:pPr>
              <a:t>40</a:t>
            </a:fld>
            <a:endParaRPr lang="en-US">
              <a:solidFill>
                <a:srgbClr val="FFFFFF">
                  <a:alpha val="70000"/>
                </a:srgbClr>
              </a:solidFill>
              <a:latin typeface="+mn-lt"/>
              <a:ea typeface="+mn-ea"/>
              <a:cs typeface="+mn-cs"/>
            </a:endParaRPr>
          </a:p>
        </p:txBody>
      </p:sp>
    </p:spTree>
    <p:extLst>
      <p:ext uri="{BB962C8B-B14F-4D97-AF65-F5344CB8AC3E}">
        <p14:creationId xmlns:p14="http://schemas.microsoft.com/office/powerpoint/2010/main" val="1871427400"/>
      </p:ext>
    </p:extLst>
  </p:cSld>
  <p:clrMapOvr>
    <a:masterClrMapping/>
  </p:clrMapOvr>
</p:sld>
</file>

<file path=ppt/theme/theme1.xml><?xml version="1.0" encoding="utf-8"?>
<a:theme xmlns:a="http://schemas.openxmlformats.org/drawingml/2006/main" name="Office Theme">
  <a:themeElements>
    <a:clrScheme name="Custom 6">
      <a:dk1>
        <a:srgbClr val="000000"/>
      </a:dk1>
      <a:lt1>
        <a:srgbClr val="FFFFFF"/>
      </a:lt1>
      <a:dk2>
        <a:srgbClr val="0D2345"/>
      </a:dk2>
      <a:lt2>
        <a:srgbClr val="79E9D7"/>
      </a:lt2>
      <a:accent1>
        <a:srgbClr val="EB5E70"/>
      </a:accent1>
      <a:accent2>
        <a:srgbClr val="0082CA"/>
      </a:accent2>
      <a:accent3>
        <a:srgbClr val="5961C5"/>
      </a:accent3>
      <a:accent4>
        <a:srgbClr val="FFC6C3"/>
      </a:accent4>
      <a:accent5>
        <a:srgbClr val="B6FBAF"/>
      </a:accent5>
      <a:accent6>
        <a:srgbClr val="05DCAC"/>
      </a:accent6>
      <a:hlink>
        <a:srgbClr val="0000FF"/>
      </a:hlink>
      <a:folHlink>
        <a:srgbClr val="800080"/>
      </a:folHlink>
    </a:clrScheme>
    <a:fontScheme name="Custom 1">
      <a:majorFont>
        <a:latin typeface="Arial Black"/>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171</TotalTime>
  <Words>2134</Words>
  <Application>Microsoft Office PowerPoint</Application>
  <PresentationFormat>Custom</PresentationFormat>
  <Paragraphs>380</Paragraphs>
  <Slides>40</Slides>
  <Notes>26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40</vt:i4>
      </vt:variant>
    </vt:vector>
  </HeadingPairs>
  <TitlesOfParts>
    <vt:vector size="46" baseType="lpstr">
      <vt:lpstr>Arial</vt:lpstr>
      <vt:lpstr>Arial Black</vt:lpstr>
      <vt:lpstr>Calibri</vt:lpstr>
      <vt:lpstr>Times</vt:lpstr>
      <vt:lpstr>Wingdings</vt:lpstr>
      <vt:lpstr>Office Theme</vt:lpstr>
      <vt:lpstr>Twin cities  alteryx user group meeting </vt:lpstr>
      <vt:lpstr>PowerPoint Presentation</vt:lpstr>
      <vt:lpstr>Twin cities Alteryx User Group:  meet your 2019 leadership team</vt:lpstr>
      <vt:lpstr>Twin cities Alteryx User Group:  meet your local Alteryx execs</vt:lpstr>
      <vt:lpstr>ALTERYX COMMUNITY UPDATES</vt:lpstr>
      <vt:lpstr>2019.4 NOW AVAILA-BLE</vt:lpstr>
      <vt:lpstr>sign in. geek out.</vt:lpstr>
      <vt:lpstr>Knowl-edge is power</vt:lpstr>
      <vt:lpstr>Industry Departmental  User Groups</vt:lpstr>
      <vt:lpstr>Meeting Round UP</vt:lpstr>
      <vt:lpstr>PowerPoint Presentation</vt:lpstr>
      <vt:lpstr>DIGIAL MAGAZINE ABOUT DATA SCIENCE + ANALYTICS</vt:lpstr>
      <vt:lpstr>Alteryx Analytics beta program</vt:lpstr>
      <vt:lpstr>PowerPoint Presentation</vt:lpstr>
      <vt:lpstr>Meeting Round Up is live!</vt:lpstr>
      <vt:lpstr>Alteryx Analytics beta program</vt:lpstr>
      <vt:lpstr>2019 Content</vt:lpstr>
      <vt:lpstr>Analytics day @Slalom</vt:lpstr>
      <vt:lpstr>Show &amp; tell  @ Slalom</vt:lpstr>
      <vt:lpstr>python @ Daugherty</vt:lpstr>
      <vt:lpstr>Inspire ‘19 NASHVILLE, TN</vt:lpstr>
      <vt:lpstr>Geocoding + @ DataDrive</vt:lpstr>
      <vt:lpstr>Case studies @ UNIFI</vt:lpstr>
      <vt:lpstr>ADVANCED AYX @ nerdery</vt:lpstr>
      <vt:lpstr>Analytics Day @ Surly with Tessellation</vt:lpstr>
      <vt:lpstr>WE DID A LOT.</vt:lpstr>
      <vt:lpstr>Suggestion survey</vt:lpstr>
      <vt:lpstr>Trivia!</vt:lpstr>
      <vt:lpstr>10 questions</vt:lpstr>
      <vt:lpstr>How did alteryx get its name?</vt:lpstr>
      <vt:lpstr>What is the most current version of alteryx today?</vt:lpstr>
      <vt:lpstr>What language is the Alteryx engine written in?</vt:lpstr>
      <vt:lpstr>Name an Alteryx Easter egg, which you can unlock via the help menu</vt:lpstr>
      <vt:lpstr>Name a tool that accepts multiple inputs</vt:lpstr>
      <vt:lpstr>Name a tool that has multiple outputs</vt:lpstr>
      <vt:lpstr>How many types of workflows are there?</vt:lpstr>
      <vt:lpstr>Name them all</vt:lpstr>
      <vt:lpstr>Name 3  macro types</vt:lpstr>
      <vt:lpstr>What is the limit for records read into alteryx?</vt:lpstr>
      <vt:lpstr>Happy hour &amp;  Doctor’s Hours   thanks for a wonderful 2018 twin cities AUG!  Let us know what you want to see in 2019!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Twin cities alteryx user group meeting </dc:title>
  <dc:creator>Nick Hayden</dc:creator>
  <cp:lastModifiedBy>Support</cp:lastModifiedBy>
  <cp:revision>6</cp:revision>
  <dcterms:created xsi:type="dcterms:W3CDTF">2018-12-12T01:07:07Z</dcterms:created>
  <dcterms:modified xsi:type="dcterms:W3CDTF">2019-12-13T17:23:50Z</dcterms:modified>
</cp:coreProperties>
</file>