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2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5"/>
    <p:sldMasterId id="2147483709" r:id="rId6"/>
    <p:sldMasterId id="2147483716" r:id="rId7"/>
  </p:sldMasterIdLst>
  <p:notesMasterIdLst>
    <p:notesMasterId r:id="rId26"/>
  </p:notesMasterIdLst>
  <p:sldIdLst>
    <p:sldId id="1258" r:id="rId8"/>
    <p:sldId id="1260" r:id="rId9"/>
    <p:sldId id="1262" r:id="rId10"/>
    <p:sldId id="281" r:id="rId11"/>
    <p:sldId id="1257" r:id="rId12"/>
    <p:sldId id="259" r:id="rId13"/>
    <p:sldId id="328" r:id="rId14"/>
    <p:sldId id="314" r:id="rId15"/>
    <p:sldId id="1252" r:id="rId16"/>
    <p:sldId id="304" r:id="rId17"/>
    <p:sldId id="1250" r:id="rId18"/>
    <p:sldId id="327" r:id="rId19"/>
    <p:sldId id="1248" r:id="rId20"/>
    <p:sldId id="1263" r:id="rId21"/>
    <p:sldId id="306" r:id="rId22"/>
    <p:sldId id="282" r:id="rId23"/>
    <p:sldId id="1259" r:id="rId24"/>
    <p:sldId id="277" r:id="rId25"/>
  </p:sldIdLst>
  <p:sldSz cx="14630400" cy="8229600"/>
  <p:notesSz cx="6858000" cy="9144000"/>
  <p:defaultTextStyle>
    <a:defPPr>
      <a:defRPr lang="en-US"/>
    </a:defPPr>
    <a:lvl1pPr marL="0" algn="l" defTabSz="4571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40" algn="l" defTabSz="4571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81" algn="l" defTabSz="4571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20" algn="l" defTabSz="4571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60" algn="l" defTabSz="4571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01" algn="l" defTabSz="4571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841" algn="l" defTabSz="4571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981" algn="l" defTabSz="4571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122" algn="l" defTabSz="4571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" id="{353B8B03-813C-CA40-A14D-AA637B3D8DF3}">
          <p14:sldIdLst>
            <p14:sldId id="1258"/>
            <p14:sldId id="1260"/>
            <p14:sldId id="1262"/>
          </p14:sldIdLst>
        </p14:section>
        <p14:section name="Community Updates" id="{E1873406-C793-C343-8EB0-8C082B9515A9}">
          <p14:sldIdLst>
            <p14:sldId id="281"/>
            <p14:sldId id="1257"/>
            <p14:sldId id="259"/>
            <p14:sldId id="328"/>
            <p14:sldId id="314"/>
            <p14:sldId id="1252"/>
            <p14:sldId id="304"/>
            <p14:sldId id="1250"/>
            <p14:sldId id="327"/>
            <p14:sldId id="1248"/>
            <p14:sldId id="1263"/>
            <p14:sldId id="306"/>
            <p14:sldId id="282"/>
            <p14:sldId id="1259"/>
            <p14:sldId id="27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A73A842-BDD3-4BCB-4C76-321C8A97ED04}" name="Flavia Brancato" initials="FB" userId="S::flavia.brancato@alteryx.com::0a7abfc3-3403-4210-a754-cfd8e24120c0" providerId="AD"/>
  <p188:author id="{325CE76D-C9AF-6B2D-6684-8139996FD820}" name="Stephanie Jansen-Havreng" initials="SJ" userId="S::stephanie.jansen@alteryx.com::a7290668-ab80-4e5a-b133-5ad79ee2c7ce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C286"/>
    <a:srgbClr val="FF9300"/>
    <a:srgbClr val="00DEA3"/>
    <a:srgbClr val="E7ED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303"/>
    <p:restoredTop sz="95840"/>
  </p:normalViewPr>
  <p:slideViewPr>
    <p:cSldViewPr snapToGrid="0" snapToObjects="1">
      <p:cViewPr varScale="1">
        <p:scale>
          <a:sx n="89" d="100"/>
          <a:sy n="89" d="100"/>
        </p:scale>
        <p:origin x="110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327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3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viewProps" Target="view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microsoft.com/office/2018/10/relationships/authors" Target="authors.xml"/><Relationship Id="rId4" Type="http://schemas.openxmlformats.org/officeDocument/2006/relationships/customXml" Target="../customXml/item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4A4AFF-35CF-A948-A73E-722C8587F82A}" type="datetimeFigureOut">
              <a:rPr lang="en-US" smtClean="0"/>
              <a:t>6/15/23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66D86C-6E58-8140-9E80-B58DA6A06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8742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97136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1pPr>
    <a:lvl2pPr marL="548568" algn="l" defTabSz="1097136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2pPr>
    <a:lvl3pPr marL="1097136" algn="l" defTabSz="1097136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3pPr>
    <a:lvl4pPr marL="1645705" algn="l" defTabSz="1097136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4pPr>
    <a:lvl5pPr marL="2194273" algn="l" defTabSz="1097136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5pPr>
    <a:lvl6pPr marL="2742841" algn="l" defTabSz="1097136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6pPr>
    <a:lvl7pPr marL="3291409" algn="l" defTabSz="1097136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7pPr>
    <a:lvl8pPr marL="3839977" algn="l" defTabSz="1097136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8pPr>
    <a:lvl9pPr marL="4388545" algn="l" defTabSz="1097136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unity.alteryx.com/t5/Alteryx-Analytics-Cloud-Platform/bd-p/analytics-cloud#all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lteryx.com/inspire" TargetMode="External"/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nam02.safelinks.protection.outlook.com/?url=https%3A%2F%2Fsurvey3.medallia.com%2F%3Fvirtual-user-group&amp;data=05%7C01%7Cflavia.brancato%40alteryx.com%7C9e26aa33c6e04c511c7108db0f6e5180%7C522f39d9303d488f9deba6d77f1eafd8%7C0%7C0%7C638120738749679345%7CUnknown%7CTWFpbGZsb3d8eyJWIjoiMC4wLjAwMDAiLCJQIjoiV2luMzIiLCJBTiI6Ik1haWwiLCJXVCI6Mn0%3D%7C3000%7C%7C%7C&amp;sdata=PZrHYK%2BZRlCBeqy67EyTTFqXjKF6MI0vRHihgyQp3ag%3D&amp;reserved=0" TargetMode="External"/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828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/>
              <a:t>TALKING POINTS</a:t>
            </a:r>
            <a:br>
              <a:rPr lang="en-US" b="0" i="0">
                <a:solidFill>
                  <a:srgbClr val="5B6771"/>
                </a:solidFill>
                <a:effectLst/>
                <a:latin typeface="Montserrat"/>
              </a:rPr>
            </a:br>
            <a:r>
              <a:rPr lang="en-US" b="0" i="0">
                <a:solidFill>
                  <a:srgbClr val="5B6771"/>
                </a:solidFill>
                <a:effectLst/>
                <a:latin typeface="Montserrat"/>
              </a:rPr>
              <a:t>Designer Cloud </a:t>
            </a:r>
            <a:r>
              <a:rPr lang="en-US">
                <a:solidFill>
                  <a:srgbClr val="5B6771"/>
                </a:solidFill>
                <a:latin typeface="Montserrat"/>
              </a:rPr>
              <a:t>enables data engineers and analysts to collaboratively profile, prepare, and pipeline data for downstream analytics use cases.</a:t>
            </a:r>
          </a:p>
          <a:p>
            <a:pPr marL="0" marR="0" lvl="0" indent="0" algn="l" defTabSz="1828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>
              <a:solidFill>
                <a:srgbClr val="5B6771"/>
              </a:solidFill>
              <a:latin typeface="Montserrat"/>
            </a:endParaRPr>
          </a:p>
          <a:p>
            <a:pPr marL="0" marR="0" lvl="0" indent="0" algn="l" defTabSz="1828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>
                <a:solidFill>
                  <a:srgbClr val="5B6771"/>
                </a:solidFill>
                <a:latin typeface="Montserrat"/>
              </a:rPr>
              <a:t>With an </a:t>
            </a:r>
            <a:r>
              <a:rPr lang="en-US"/>
              <a:t>AI-assisted, Interactive approach, Designer Cloud helps users accelerate data transformations and automate robust data pipelines in the cloud.</a:t>
            </a:r>
          </a:p>
          <a:p>
            <a:pPr marL="0" marR="0" lvl="0" indent="0" algn="l" defTabSz="1828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/>
          </a:p>
          <a:p>
            <a:pPr marL="0" marR="0" lvl="0" indent="0" algn="l" defTabSz="1828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>
                <a:solidFill>
                  <a:srgbClr val="5B6771"/>
                </a:solidFill>
                <a:latin typeface="Montserrat"/>
              </a:rPr>
              <a:t>Now analysts of all skill levels can perform Self Service analytics and easily transform data, ensure data quality, and automate data pipelines at scale using a no-code/low-code visual user interface.</a:t>
            </a:r>
            <a:endParaRPr lang="en-US"/>
          </a:p>
          <a:p>
            <a:pPr marL="0" marR="0" lvl="0" indent="0" algn="l" defTabSz="1828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/>
          </a:p>
          <a:p>
            <a:pPr marL="0" marR="0" lvl="0" indent="0" algn="l" defTabSz="1828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Comes with 100+ data connectors, multi-cloud pushdown optimization, multi-tenant, multi-region, VPC option, SOC certified and ISO in progress.</a:t>
            </a:r>
          </a:p>
          <a:p>
            <a:pPr marL="0" marR="0" lvl="0" indent="0" algn="l" defTabSz="1828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/>
          </a:p>
          <a:p>
            <a:pPr marL="0" marR="0" lvl="0" indent="0" algn="l" defTabSz="1828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>
                <a:solidFill>
                  <a:srgbClr val="000000"/>
                </a:solidFill>
                <a:latin typeface="Calibri"/>
              </a:rPr>
              <a:t>With a cloud solution, enable:</a:t>
            </a:r>
          </a:p>
          <a:p>
            <a:pPr marL="0" marR="0" lvl="0" indent="0" algn="l" defTabSz="1828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400">
              <a:solidFill>
                <a:srgbClr val="000000"/>
              </a:solidFill>
              <a:latin typeface="Calibri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342900" marR="0" lvl="0" indent="-342900" algn="l" defTabSz="1828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400">
                <a:solidFill>
                  <a:srgbClr val="000000"/>
                </a:solidFill>
                <a:latin typeface="Calibri"/>
                <a:ea typeface="Segoe UI" panose="020B0502040204020203" pitchFamily="34" charset="0"/>
                <a:cs typeface="Calibri"/>
              </a:rPr>
              <a:t>Broad Access to Analytics</a:t>
            </a:r>
            <a:endParaRPr lang="en-US" sz="2400">
              <a:solidFill>
                <a:schemeClr val="accent1"/>
              </a:solidFill>
              <a:latin typeface="Segoe UI"/>
              <a:ea typeface="Segoe UI" panose="020B0502040204020203" pitchFamily="34" charset="0"/>
              <a:cs typeface="Calibri"/>
            </a:endParaRPr>
          </a:p>
          <a:p>
            <a:pPr marL="342900" marR="0" lvl="0" indent="-342900" algn="l" defTabSz="1828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400">
                <a:solidFill>
                  <a:schemeClr val="accent1"/>
                </a:solidFill>
                <a:latin typeface="Segoe UI"/>
                <a:ea typeface="Segoe UI" panose="020B0502040204020203" pitchFamily="34" charset="0"/>
                <a:cs typeface="Segoe UI"/>
              </a:rPr>
              <a:t>Streamline IT management of Data &amp; Analytics</a:t>
            </a:r>
          </a:p>
          <a:p>
            <a:pPr marL="342900" marR="0" lvl="0" indent="-342900" algn="l" defTabSz="1828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400">
                <a:solidFill>
                  <a:schemeClr val="accent1"/>
                </a:solidFill>
                <a:latin typeface="Segoe UI"/>
                <a:ea typeface="Segoe UI" panose="020B0502040204020203" pitchFamily="34" charset="0"/>
                <a:cs typeface="Segoe UI"/>
              </a:rPr>
              <a:t>Stay up to date with Immediate Access to Innovations</a:t>
            </a:r>
          </a:p>
          <a:p>
            <a:pPr marL="0" marR="0" lvl="0" indent="0" algn="l" defTabSz="1828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>
              <a:solidFill>
                <a:srgbClr val="000000"/>
              </a:solidFill>
              <a:latin typeface="Calibri"/>
            </a:endParaRPr>
          </a:p>
          <a:p>
            <a:endParaRPr lang="en-US">
              <a:solidFill>
                <a:srgbClr val="000000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056156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Cloud Platform: </a:t>
            </a:r>
            <a:r>
              <a:rPr lang="en-US" b="0" i="0" dirty="0">
                <a:solidFill>
                  <a:srgbClr val="252D39"/>
                </a:solidFill>
                <a:effectLst/>
                <a:latin typeface="Lato" panose="020F0502020204030203" pitchFamily="34" charset="0"/>
              </a:rPr>
              <a:t> </a:t>
            </a:r>
            <a:r>
              <a:rPr lang="en-US" b="0" i="0" u="sng" dirty="0">
                <a:solidFill>
                  <a:srgbClr val="0367D5"/>
                </a:solidFill>
                <a:effectLst/>
                <a:latin typeface="Lato" panose="020F0502020204030203" pitchFamily="34" charset="0"/>
                <a:hlinkClick r:id="rId3"/>
              </a:rPr>
              <a:t>https://community.alteryx.com/t5/Alteryx-Analytics-Cloud-Platform/bd-p/analytics-cloud#all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66D86C-6E58-8140-9E80-B58DA6A0616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9802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87400" y="609600"/>
            <a:ext cx="5283200" cy="29718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latin typeface="Calibri"/>
                <a:cs typeface="Calibri"/>
              </a:rPr>
              <a:t>REGISTER: </a:t>
            </a:r>
            <a:r>
              <a:rPr lang="en-US" b="1" dirty="0">
                <a:latin typeface="Segoe UI"/>
                <a:cs typeface="Segoe UI"/>
                <a:hlinkClick r:id="rId3"/>
              </a:rPr>
              <a:t>https://www.alteryx.com/inspire</a:t>
            </a:r>
          </a:p>
          <a:p>
            <a:r>
              <a:rPr lang="en-US" sz="1400" b="1" dirty="0">
                <a:latin typeface="Segoe UI"/>
                <a:cs typeface="Segoe UI"/>
              </a:rPr>
              <a:t>Breakout Sessions: </a:t>
            </a:r>
            <a:r>
              <a:rPr lang="en-US" sz="1400" dirty="0"/>
              <a:t>https://reg.rainfocus.com/flow/alteryx/inspire2023/sessioncatalog/page/sessioncatalog?_ga=2.236920193.141481882.1677514250-887800553.1667408802</a:t>
            </a:r>
            <a:endParaRPr lang="en-US" sz="1400" dirty="0">
              <a:latin typeface="Segoe UI"/>
              <a:cs typeface="Segoe U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4FBC3A-A12C-40F9-BB8D-BC30C7901396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94112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Bryce kicks off with welcome and bio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BEDC620-58CA-461A-A7B8-65CEB828CB6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249167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Bryce kicks off with welcome and bio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BEDC620-58CA-461A-A7B8-65CEB828CB6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694020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Survey link: </a:t>
            </a:r>
            <a:r>
              <a:rPr lang="en-US" b="0" i="0" dirty="0">
                <a:effectLst/>
                <a:latin typeface="Times New Roman" panose="02020603050405020304" pitchFamily="18" charset="0"/>
                <a:hlinkClick r:id="rId3" tooltip="Original URL:&#10;https://survey3.medallia.com/?virtual-user-group&#10;&#10;Click to follow link."/>
              </a:rPr>
              <a:t>https://survey3.medallia.com/?virtual-user-group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66D86C-6E58-8140-9E80-B58DA6A0616A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4619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emf"/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em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emf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emf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14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emf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emf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emf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5.png"/><Relationship Id="rId4" Type="http://schemas.openxmlformats.org/officeDocument/2006/relationships/image" Target="../media/image3.png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6.png"/><Relationship Id="rId4" Type="http://schemas.openxmlformats.org/officeDocument/2006/relationships/image" Target="../media/image3.png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2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6.png"/><Relationship Id="rId4" Type="http://schemas.openxmlformats.org/officeDocument/2006/relationships/image" Target="../media/image3.png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2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9.png"/><Relationship Id="rId4" Type="http://schemas.openxmlformats.org/officeDocument/2006/relationships/image" Target="../media/image3.png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30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1.png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3.png"/><Relationship Id="rId4" Type="http://schemas.openxmlformats.org/officeDocument/2006/relationships/image" Target="../media/image3.png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3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35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6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14.emf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3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0.png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3.png"/><Relationship Id="rId4" Type="http://schemas.openxmlformats.org/officeDocument/2006/relationships/image" Target="../media/image14.emf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3.png"/><Relationship Id="rId4" Type="http://schemas.openxmlformats.org/officeDocument/2006/relationships/image" Target="../media/image14.emf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45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46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7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48.png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48.png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9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48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50.png"/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51.png"/><Relationship Id="rId1" Type="http://schemas.openxmlformats.org/officeDocument/2006/relationships/slideMaster" Target="../slideMasters/slideMaster3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48.png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48.png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2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48.png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48.png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14.emf"/><Relationship Id="rId1" Type="http://schemas.openxmlformats.org/officeDocument/2006/relationships/slideMaster" Target="../slideMasters/slideMaster3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14.emf"/><Relationship Id="rId1" Type="http://schemas.openxmlformats.org/officeDocument/2006/relationships/slideMaster" Target="../slideMasters/slideMaster3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14.emf"/><Relationship Id="rId1" Type="http://schemas.openxmlformats.org/officeDocument/2006/relationships/slideMaster" Target="../slideMasters/slideMaster3.xml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14.emf"/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14.emf"/><Relationship Id="rId1" Type="http://schemas.openxmlformats.org/officeDocument/2006/relationships/slideMaster" Target="../slideMasters/slideMaster3.xml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14.emf"/><Relationship Id="rId1" Type="http://schemas.openxmlformats.org/officeDocument/2006/relationships/slideMaster" Target="../slideMasters/slideMaster3.xml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14.emf"/><Relationship Id="rId1" Type="http://schemas.openxmlformats.org/officeDocument/2006/relationships/slideMaster" Target="../slideMasters/slideMaster3.xml"/></Relationships>
</file>

<file path=ppt/slideLayouts/_rels/slideLayout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14.emf"/><Relationship Id="rId1" Type="http://schemas.openxmlformats.org/officeDocument/2006/relationships/slideMaster" Target="../slideMasters/slideMaster3.xml"/></Relationships>
</file>

<file path=ppt/slideLayouts/_rels/slideLayout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60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59.png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61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59.png"/></Relationships>
</file>

<file path=ppt/slideLayouts/_rels/slideLayout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62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59.png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39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59.png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61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59.png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63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59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14.emf"/><Relationship Id="rId1" Type="http://schemas.openxmlformats.org/officeDocument/2006/relationships/slideMaster" Target="../slideMasters/slideMaster3.xml"/></Relationships>
</file>

<file path=ppt/slideLayouts/_rels/slideLayout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14.emf"/><Relationship Id="rId1" Type="http://schemas.openxmlformats.org/officeDocument/2006/relationships/slideMaster" Target="../slideMasters/slideMaster3.xml"/></Relationships>
</file>

<file path=ppt/slideLayouts/_rels/slideLayout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14.emf"/><Relationship Id="rId1" Type="http://schemas.openxmlformats.org/officeDocument/2006/relationships/slideMaster" Target="../slideMasters/slideMaster3.xml"/></Relationships>
</file>

<file path=ppt/slideLayouts/_rels/slideLayout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64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59.png"/><Relationship Id="rId4" Type="http://schemas.openxmlformats.org/officeDocument/2006/relationships/image" Target="../media/image14.emf"/></Relationships>
</file>

<file path=ppt/slideLayouts/_rels/slideLayout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65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59.png"/></Relationships>
</file>

<file path=ppt/slideLayouts/_rels/slideLayout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66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59.png"/></Relationships>
</file>

<file path=ppt/slideLayouts/_rels/slideLayout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14.emf"/><Relationship Id="rId1" Type="http://schemas.openxmlformats.org/officeDocument/2006/relationships/slideMaster" Target="../slideMasters/slideMaster3.xml"/></Relationships>
</file>

<file path=ppt/slideLayouts/_rels/slideLayout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14.emf"/><Relationship Id="rId1" Type="http://schemas.openxmlformats.org/officeDocument/2006/relationships/slideMaster" Target="../slideMasters/slideMaster3.xml"/></Relationships>
</file>

<file path=ppt/slideLayouts/_rels/slideLayout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14.emf"/><Relationship Id="rId1" Type="http://schemas.openxmlformats.org/officeDocument/2006/relationships/slideMaster" Target="../slideMasters/slideMaster3.xml"/></Relationships>
</file>

<file path=ppt/slideLayouts/_rels/slideLayout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59.png"/><Relationship Id="rId4" Type="http://schemas.openxmlformats.org/officeDocument/2006/relationships/image" Target="../media/image14.emf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63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59.png"/><Relationship Id="rId4" Type="http://schemas.openxmlformats.org/officeDocument/2006/relationships/image" Target="../media/image14.emf"/></Relationships>
</file>

<file path=ppt/slideLayouts/_rels/slideLayout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59.png"/><Relationship Id="rId4" Type="http://schemas.openxmlformats.org/officeDocument/2006/relationships/image" Target="../media/image14.emf"/></Relationships>
</file>

<file path=ppt/slideLayouts/_rels/slideLayout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59.png"/><Relationship Id="rId4" Type="http://schemas.openxmlformats.org/officeDocument/2006/relationships/image" Target="../media/image14.emf"/></Relationships>
</file>

<file path=ppt/slideLayouts/_rels/slideLayout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59.png"/><Relationship Id="rId4" Type="http://schemas.openxmlformats.org/officeDocument/2006/relationships/image" Target="../media/image14.emf"/></Relationships>
</file>

<file path=ppt/slideLayouts/_rels/slideLayout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59.png"/><Relationship Id="rId4" Type="http://schemas.openxmlformats.org/officeDocument/2006/relationships/image" Target="../media/image14.emf"/></Relationships>
</file>

<file path=ppt/slideLayouts/_rels/slideLayout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34.emf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59.png"/></Relationships>
</file>

<file path=ppt/slideLayouts/_rels/slideLayout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35.emf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59.png"/></Relationships>
</file>

<file path=ppt/slideLayouts/_rels/slideLayout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6.emf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59.png"/><Relationship Id="rId4" Type="http://schemas.openxmlformats.org/officeDocument/2006/relationships/image" Target="../media/image14.emf"/></Relationships>
</file>

<file path=ppt/slideLayouts/_rels/slideLayout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77.png"/><Relationship Id="rId1" Type="http://schemas.openxmlformats.org/officeDocument/2006/relationships/slideMaster" Target="../slideMasters/slideMaster3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Pattern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1828800"/>
            <a:ext cx="8229600" cy="2286000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1" y="4114800"/>
            <a:ext cx="6400800" cy="914400"/>
          </a:xfrm>
        </p:spPr>
        <p:txBody>
          <a:bodyPr lIns="0" tIns="0" rIns="0" bIns="0"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548649" indent="0" algn="ctr">
              <a:buNone/>
              <a:defRPr sz="2400"/>
            </a:lvl2pPr>
            <a:lvl3pPr marL="1097299" indent="0" algn="ctr">
              <a:buNone/>
              <a:defRPr sz="2160"/>
            </a:lvl3pPr>
            <a:lvl4pPr marL="1645949" indent="0" algn="ctr">
              <a:buNone/>
              <a:defRPr sz="1920"/>
            </a:lvl4pPr>
            <a:lvl5pPr marL="2194599" indent="0" algn="ctr">
              <a:buNone/>
              <a:defRPr sz="1920"/>
            </a:lvl5pPr>
            <a:lvl6pPr marL="2743248" indent="0" algn="ctr">
              <a:buNone/>
              <a:defRPr sz="1920"/>
            </a:lvl6pPr>
            <a:lvl7pPr marL="3291897" indent="0" algn="ctr">
              <a:buNone/>
              <a:defRPr sz="1920"/>
            </a:lvl7pPr>
            <a:lvl8pPr marL="3840547" indent="0" algn="ctr">
              <a:buNone/>
              <a:defRPr sz="1920"/>
            </a:lvl8pPr>
            <a:lvl9pPr marL="4389197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4" name="Picture 13" descr="Diagram, venn diagram&#10;&#10;Description automatically generated">
            <a:extLst>
              <a:ext uri="{FF2B5EF4-FFF2-40B4-BE49-F238E27FC236}">
                <a16:creationId xmlns:a16="http://schemas.microsoft.com/office/drawing/2014/main" id="{E5670ADC-C263-3CBC-ED7B-7C590384694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58400" y="0"/>
            <a:ext cx="4572000" cy="82296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7885109-3DA4-6F2E-3C64-E9CC70D0236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6400800"/>
            <a:ext cx="14630400" cy="1828800"/>
          </a:xfrm>
          <a:prstGeom prst="rect">
            <a:avLst/>
          </a:prstGeom>
        </p:spPr>
      </p:pic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27334B48-12EC-0829-C99B-707EF963A0C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14399" y="914400"/>
            <a:ext cx="4572000" cy="22860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200" b="1" i="0" spc="20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9" indent="0">
              <a:buNone/>
              <a:defRPr sz="1200" b="1" i="0" spc="300">
                <a:solidFill>
                  <a:schemeClr val="tx1"/>
                </a:solidFill>
                <a:latin typeface="Montserrat" pitchFamily="2" charset="77"/>
              </a:defRPr>
            </a:lvl2pPr>
            <a:lvl3pPr marL="1097299" indent="0">
              <a:buNone/>
              <a:defRPr sz="1200" b="1" i="0" spc="300">
                <a:solidFill>
                  <a:schemeClr val="tx1"/>
                </a:solidFill>
                <a:latin typeface="Montserrat" pitchFamily="2" charset="77"/>
              </a:defRPr>
            </a:lvl3pPr>
            <a:lvl4pPr marL="1645949" indent="0">
              <a:buNone/>
              <a:defRPr sz="1200" b="1" i="0" spc="300">
                <a:solidFill>
                  <a:schemeClr val="tx1"/>
                </a:solidFill>
                <a:latin typeface="Montserrat" pitchFamily="2" charset="77"/>
              </a:defRPr>
            </a:lvl4pPr>
            <a:lvl5pPr marL="2194599" indent="0">
              <a:buNone/>
              <a:defRPr sz="1200" b="1" i="0" spc="300">
                <a:solidFill>
                  <a:schemeClr val="tx1"/>
                </a:solidFill>
                <a:latin typeface="Montserrat" pitchFamily="2" charset="77"/>
              </a:defRPr>
            </a:lvl5pPr>
          </a:lstStyle>
          <a:p>
            <a:r>
              <a:rPr lang="en-US" dirty="0"/>
              <a:t>MONTH XX, 2022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FE70016-B658-C8A7-64D1-04EDE39D324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914401" y="7037594"/>
            <a:ext cx="1828800" cy="554736"/>
          </a:xfrm>
          <a:prstGeom prst="rect">
            <a:avLst/>
          </a:prstGeom>
        </p:spPr>
      </p:pic>
      <p:sp>
        <p:nvSpPr>
          <p:cNvPr id="8" name="Text Placeholder 16">
            <a:extLst>
              <a:ext uri="{FF2B5EF4-FFF2-40B4-BE49-F238E27FC236}">
                <a16:creationId xmlns:a16="http://schemas.microsoft.com/office/drawing/2014/main" id="{44B67DD6-53A0-DEC2-D525-A7C1B42886C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14400" y="5334669"/>
            <a:ext cx="3657598" cy="22860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548649" indent="0">
              <a:buNone/>
              <a:defRPr sz="1400">
                <a:solidFill>
                  <a:schemeClr val="tx1"/>
                </a:solidFill>
              </a:defRPr>
            </a:lvl2pPr>
            <a:lvl3pPr marL="1097299" indent="0">
              <a:buNone/>
              <a:defRPr sz="1400">
                <a:solidFill>
                  <a:schemeClr val="tx1"/>
                </a:solidFill>
              </a:defRPr>
            </a:lvl3pPr>
            <a:lvl4pPr marL="1645949" indent="0">
              <a:buNone/>
              <a:defRPr sz="1400">
                <a:solidFill>
                  <a:schemeClr val="tx1"/>
                </a:solidFill>
              </a:defRPr>
            </a:lvl4pPr>
            <a:lvl5pPr marL="2194599" indent="0">
              <a:buNone/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Job Title Goes Here</a:t>
            </a:r>
          </a:p>
        </p:txBody>
      </p:sp>
      <p:sp>
        <p:nvSpPr>
          <p:cNvPr id="10" name="Text Placeholder 18">
            <a:extLst>
              <a:ext uri="{FF2B5EF4-FFF2-40B4-BE49-F238E27FC236}">
                <a16:creationId xmlns:a16="http://schemas.microsoft.com/office/drawing/2014/main" id="{348FC1C7-43F4-999B-A041-28742DFC0A9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14400" y="5067969"/>
            <a:ext cx="3657600" cy="228600"/>
          </a:xfrm>
        </p:spPr>
        <p:txBody>
          <a:bodyPr lIns="0" tIns="0" rIns="0" bIns="0" anchor="b">
            <a:noAutofit/>
          </a:bodyPr>
          <a:lstStyle>
            <a:lvl1pPr marL="0" indent="0" algn="l">
              <a:buNone/>
              <a:defRPr sz="1400" b="1" i="0" spc="201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9" indent="0">
              <a:buNone/>
              <a:defRPr sz="1400" b="1" i="0">
                <a:latin typeface="Montserrat" pitchFamily="2" charset="77"/>
              </a:defRPr>
            </a:lvl2pPr>
            <a:lvl3pPr marL="1097299" indent="0">
              <a:buNone/>
              <a:defRPr sz="1400" b="1" i="0">
                <a:latin typeface="Montserrat" pitchFamily="2" charset="77"/>
              </a:defRPr>
            </a:lvl3pPr>
            <a:lvl4pPr marL="1645949" indent="0">
              <a:buNone/>
              <a:defRPr sz="1400" b="1" i="0">
                <a:latin typeface="Montserrat" pitchFamily="2" charset="77"/>
              </a:defRPr>
            </a:lvl4pPr>
            <a:lvl5pPr marL="2194599" indent="0">
              <a:buNone/>
              <a:defRPr sz="1400" b="1" i="0">
                <a:latin typeface="Montserrat" pitchFamily="2" charset="77"/>
              </a:defRPr>
            </a:lvl5pPr>
          </a:lstStyle>
          <a:p>
            <a:pPr lvl="0"/>
            <a:r>
              <a:rPr lang="en-US" dirty="0"/>
              <a:t>FIRSTNAME LASTNAME</a:t>
            </a:r>
          </a:p>
        </p:txBody>
      </p:sp>
    </p:spTree>
    <p:extLst>
      <p:ext uri="{BB962C8B-B14F-4D97-AF65-F5344CB8AC3E}">
        <p14:creationId xmlns:p14="http://schemas.microsoft.com/office/powerpoint/2010/main" val="15159794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7339C69-4FA1-EF7C-E715-2D9505774DF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7772400"/>
            <a:ext cx="14630400" cy="4572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C977C78-6FB0-C7B9-CECE-DE61F00A954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93945" y="7887320"/>
            <a:ext cx="752205" cy="228168"/>
          </a:xfrm>
          <a:prstGeom prst="rect">
            <a:avLst/>
          </a:prstGeom>
        </p:spPr>
      </p:pic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96BD34AB-517E-EF45-0D7D-1F50DC0483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714021" y="7620001"/>
            <a:ext cx="459180" cy="438150"/>
          </a:xfrm>
          <a:prstGeom prst="rect">
            <a:avLst/>
          </a:prstGeom>
        </p:spPr>
        <p:txBody>
          <a:bodyPr/>
          <a:lstStyle>
            <a:lvl1pPr>
              <a:defRPr b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D4F4C84-0D31-A643-82AF-CFAC5D1B56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442612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 - Pattern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1828800"/>
            <a:ext cx="8229600" cy="2286000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1" y="4114800"/>
            <a:ext cx="6400800" cy="914400"/>
          </a:xfrm>
        </p:spPr>
        <p:txBody>
          <a:bodyPr lIns="0" tIns="0" rIns="0" bIns="0"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548649" indent="0" algn="ctr">
              <a:buNone/>
              <a:defRPr sz="2400"/>
            </a:lvl2pPr>
            <a:lvl3pPr marL="1097299" indent="0" algn="ctr">
              <a:buNone/>
              <a:defRPr sz="2160"/>
            </a:lvl3pPr>
            <a:lvl4pPr marL="1645949" indent="0" algn="ctr">
              <a:buNone/>
              <a:defRPr sz="1920"/>
            </a:lvl4pPr>
            <a:lvl5pPr marL="2194599" indent="0" algn="ctr">
              <a:buNone/>
              <a:defRPr sz="1920"/>
            </a:lvl5pPr>
            <a:lvl6pPr marL="2743248" indent="0" algn="ctr">
              <a:buNone/>
              <a:defRPr sz="1920"/>
            </a:lvl6pPr>
            <a:lvl7pPr marL="3291897" indent="0" algn="ctr">
              <a:buNone/>
              <a:defRPr sz="1920"/>
            </a:lvl7pPr>
            <a:lvl8pPr marL="3840547" indent="0" algn="ctr">
              <a:buNone/>
              <a:defRPr sz="1920"/>
            </a:lvl8pPr>
            <a:lvl9pPr marL="4389197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4" name="Picture 13" descr="Diagram, venn diagram&#10;&#10;Description automatically generated">
            <a:extLst>
              <a:ext uri="{FF2B5EF4-FFF2-40B4-BE49-F238E27FC236}">
                <a16:creationId xmlns:a16="http://schemas.microsoft.com/office/drawing/2014/main" id="{E5670ADC-C263-3CBC-ED7B-7C590384694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58400" y="0"/>
            <a:ext cx="4572000" cy="82296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7885109-3DA4-6F2E-3C64-E9CC70D0236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6400800"/>
            <a:ext cx="14630400" cy="1828800"/>
          </a:xfrm>
          <a:prstGeom prst="rect">
            <a:avLst/>
          </a:prstGeom>
        </p:spPr>
      </p:pic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27334B48-12EC-0829-C99B-707EF963A0C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14399" y="914400"/>
            <a:ext cx="4572000" cy="22860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200" b="1" i="0" spc="20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9" indent="0">
              <a:buNone/>
              <a:defRPr sz="1200" b="1" i="0" spc="300">
                <a:solidFill>
                  <a:schemeClr val="tx1"/>
                </a:solidFill>
                <a:latin typeface="Montserrat" pitchFamily="2" charset="77"/>
              </a:defRPr>
            </a:lvl2pPr>
            <a:lvl3pPr marL="1097299" indent="0">
              <a:buNone/>
              <a:defRPr sz="1200" b="1" i="0" spc="300">
                <a:solidFill>
                  <a:schemeClr val="tx1"/>
                </a:solidFill>
                <a:latin typeface="Montserrat" pitchFamily="2" charset="77"/>
              </a:defRPr>
            </a:lvl3pPr>
            <a:lvl4pPr marL="1645949" indent="0">
              <a:buNone/>
              <a:defRPr sz="1200" b="1" i="0" spc="300">
                <a:solidFill>
                  <a:schemeClr val="tx1"/>
                </a:solidFill>
                <a:latin typeface="Montserrat" pitchFamily="2" charset="77"/>
              </a:defRPr>
            </a:lvl4pPr>
            <a:lvl5pPr marL="2194599" indent="0">
              <a:buNone/>
              <a:defRPr sz="1200" b="1" i="0" spc="300">
                <a:solidFill>
                  <a:schemeClr val="tx1"/>
                </a:solidFill>
                <a:latin typeface="Montserrat" pitchFamily="2" charset="77"/>
              </a:defRPr>
            </a:lvl5pPr>
          </a:lstStyle>
          <a:p>
            <a:r>
              <a:rPr lang="en-US" dirty="0"/>
              <a:t>MONTH XX, 2022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FE70016-B658-C8A7-64D1-04EDE39D324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914401" y="7037594"/>
            <a:ext cx="1828800" cy="554736"/>
          </a:xfrm>
          <a:prstGeom prst="rect">
            <a:avLst/>
          </a:prstGeom>
        </p:spPr>
      </p:pic>
      <p:sp>
        <p:nvSpPr>
          <p:cNvPr id="8" name="Text Placeholder 16">
            <a:extLst>
              <a:ext uri="{FF2B5EF4-FFF2-40B4-BE49-F238E27FC236}">
                <a16:creationId xmlns:a16="http://schemas.microsoft.com/office/drawing/2014/main" id="{44B67DD6-53A0-DEC2-D525-A7C1B42886C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14400" y="5334669"/>
            <a:ext cx="3657598" cy="22860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548649" indent="0">
              <a:buNone/>
              <a:defRPr sz="1400">
                <a:solidFill>
                  <a:schemeClr val="tx1"/>
                </a:solidFill>
              </a:defRPr>
            </a:lvl2pPr>
            <a:lvl3pPr marL="1097299" indent="0">
              <a:buNone/>
              <a:defRPr sz="1400">
                <a:solidFill>
                  <a:schemeClr val="tx1"/>
                </a:solidFill>
              </a:defRPr>
            </a:lvl3pPr>
            <a:lvl4pPr marL="1645949" indent="0">
              <a:buNone/>
              <a:defRPr sz="1400">
                <a:solidFill>
                  <a:schemeClr val="tx1"/>
                </a:solidFill>
              </a:defRPr>
            </a:lvl4pPr>
            <a:lvl5pPr marL="2194599" indent="0">
              <a:buNone/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Job Title Goes Here</a:t>
            </a:r>
          </a:p>
        </p:txBody>
      </p:sp>
      <p:sp>
        <p:nvSpPr>
          <p:cNvPr id="10" name="Text Placeholder 18">
            <a:extLst>
              <a:ext uri="{FF2B5EF4-FFF2-40B4-BE49-F238E27FC236}">
                <a16:creationId xmlns:a16="http://schemas.microsoft.com/office/drawing/2014/main" id="{348FC1C7-43F4-999B-A041-28742DFC0A9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14400" y="5067969"/>
            <a:ext cx="3657600" cy="228600"/>
          </a:xfrm>
        </p:spPr>
        <p:txBody>
          <a:bodyPr lIns="0" tIns="0" rIns="0" bIns="0" anchor="b">
            <a:noAutofit/>
          </a:bodyPr>
          <a:lstStyle>
            <a:lvl1pPr marL="0" indent="0" algn="l">
              <a:buNone/>
              <a:defRPr sz="1400" b="1" i="0" spc="201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9" indent="0">
              <a:buNone/>
              <a:defRPr sz="1400" b="1" i="0">
                <a:latin typeface="Montserrat" pitchFamily="2" charset="77"/>
              </a:defRPr>
            </a:lvl2pPr>
            <a:lvl3pPr marL="1097299" indent="0">
              <a:buNone/>
              <a:defRPr sz="1400" b="1" i="0">
                <a:latin typeface="Montserrat" pitchFamily="2" charset="77"/>
              </a:defRPr>
            </a:lvl3pPr>
            <a:lvl4pPr marL="1645949" indent="0">
              <a:buNone/>
              <a:defRPr sz="1400" b="1" i="0">
                <a:latin typeface="Montserrat" pitchFamily="2" charset="77"/>
              </a:defRPr>
            </a:lvl4pPr>
            <a:lvl5pPr marL="2194599" indent="0">
              <a:buNone/>
              <a:defRPr sz="1400" b="1" i="0">
                <a:latin typeface="Montserrat" pitchFamily="2" charset="77"/>
              </a:defRPr>
            </a:lvl5pPr>
          </a:lstStyle>
          <a:p>
            <a:pPr lvl="0"/>
            <a:r>
              <a:rPr lang="en-US" dirty="0"/>
              <a:t>FIRSTNAME LASTNAME</a:t>
            </a:r>
          </a:p>
        </p:txBody>
      </p:sp>
    </p:spTree>
    <p:extLst>
      <p:ext uri="{BB962C8B-B14F-4D97-AF65-F5344CB8AC3E}">
        <p14:creationId xmlns:p14="http://schemas.microsoft.com/office/powerpoint/2010/main" val="1863456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Deep Sea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7339C69-4FA1-EF7C-E715-2D9505774DF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7772400"/>
            <a:ext cx="14630400" cy="4572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C977C78-6FB0-C7B9-CECE-DE61F00A954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93945" y="7887320"/>
            <a:ext cx="752205" cy="228168"/>
          </a:xfrm>
          <a:prstGeom prst="rect">
            <a:avLst/>
          </a:prstGeom>
          <a:noFill/>
        </p:spPr>
      </p:pic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96BD34AB-517E-EF45-0D7D-1F50DC0483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714021" y="7620001"/>
            <a:ext cx="459180" cy="438150"/>
          </a:xfrm>
          <a:prstGeom prst="rect">
            <a:avLst/>
          </a:prstGeom>
        </p:spPr>
        <p:txBody>
          <a:bodyPr/>
          <a:lstStyle>
            <a:lvl1pPr>
              <a:defRPr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D4F4C84-0D31-A643-82AF-CFAC5D1B56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1698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914400"/>
            <a:ext cx="11887200" cy="4572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CC401E-16D2-71A1-FA23-B9A97A30290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7772400"/>
            <a:ext cx="14630400" cy="4572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B1CE682-DB9C-A0EB-8D39-C83DC394904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93945" y="7887320"/>
            <a:ext cx="752205" cy="228168"/>
          </a:xfrm>
          <a:prstGeom prst="rect">
            <a:avLst/>
          </a:prstGeom>
        </p:spPr>
      </p:pic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0852D47E-A40F-A8F4-A69E-933363FE82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714021" y="7620001"/>
            <a:ext cx="459180" cy="438150"/>
          </a:xfrm>
          <a:prstGeom prst="rect">
            <a:avLst/>
          </a:prstGeom>
        </p:spPr>
        <p:txBody>
          <a:bodyPr/>
          <a:lstStyle>
            <a:lvl1pPr>
              <a:defRPr b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D4F4C84-0D31-A643-82AF-CFAC5D1B56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F997370-1F6B-1736-78B3-68CEAA1833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0" y="1378227"/>
            <a:ext cx="11887198" cy="457200"/>
          </a:xfrm>
        </p:spPr>
        <p:txBody>
          <a:bodyPr lIns="0" tIns="0" rIns="0" bIns="0"/>
          <a:lstStyle>
            <a:lvl1pPr marL="0" indent="0" algn="l">
              <a:buNone/>
              <a:defRPr sz="2400">
                <a:solidFill>
                  <a:schemeClr val="bg2">
                    <a:lumMod val="50000"/>
                  </a:schemeClr>
                </a:solidFill>
              </a:defRPr>
            </a:lvl1pPr>
            <a:lvl2pPr marL="548649" indent="0" algn="ctr">
              <a:buNone/>
              <a:defRPr sz="2400"/>
            </a:lvl2pPr>
            <a:lvl3pPr marL="1097299" indent="0" algn="ctr">
              <a:buNone/>
              <a:defRPr sz="2160"/>
            </a:lvl3pPr>
            <a:lvl4pPr marL="1645949" indent="0" algn="ctr">
              <a:buNone/>
              <a:defRPr sz="1920"/>
            </a:lvl4pPr>
            <a:lvl5pPr marL="2194599" indent="0" algn="ctr">
              <a:buNone/>
              <a:defRPr sz="1920"/>
            </a:lvl5pPr>
            <a:lvl6pPr marL="2743248" indent="0" algn="ctr">
              <a:buNone/>
              <a:defRPr sz="1920"/>
            </a:lvl6pPr>
            <a:lvl7pPr marL="3291897" indent="0" algn="ctr">
              <a:buNone/>
              <a:defRPr sz="1920"/>
            </a:lvl7pPr>
            <a:lvl8pPr marL="3840547" indent="0" algn="ctr">
              <a:buNone/>
              <a:defRPr sz="1920"/>
            </a:lvl8pPr>
            <a:lvl9pPr marL="4389197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2890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Deep Sea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914400"/>
            <a:ext cx="118872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CC401E-16D2-71A1-FA23-B9A97A30290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7772400"/>
            <a:ext cx="14630400" cy="4572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B1CE682-DB9C-A0EB-8D39-C83DC394904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93945" y="7887320"/>
            <a:ext cx="752205" cy="228168"/>
          </a:xfrm>
          <a:prstGeom prst="rect">
            <a:avLst/>
          </a:prstGeom>
        </p:spPr>
      </p:pic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0852D47E-A40F-A8F4-A69E-933363FE82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714021" y="7620001"/>
            <a:ext cx="459180" cy="438150"/>
          </a:xfrm>
          <a:prstGeom prst="rect">
            <a:avLst/>
          </a:prstGeom>
        </p:spPr>
        <p:txBody>
          <a:bodyPr/>
          <a:lstStyle>
            <a:lvl1pPr>
              <a:defRPr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D4F4C84-0D31-A643-82AF-CFAC5D1B56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F997370-1F6B-1736-78B3-68CEAA1833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0" y="1378227"/>
            <a:ext cx="11887198" cy="457200"/>
          </a:xfrm>
        </p:spPr>
        <p:txBody>
          <a:bodyPr lIns="0" tIns="0" rIns="0" bIns="0"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548649" indent="0" algn="ctr">
              <a:buNone/>
              <a:defRPr sz="2400"/>
            </a:lvl2pPr>
            <a:lvl3pPr marL="1097299" indent="0" algn="ctr">
              <a:buNone/>
              <a:defRPr sz="2160"/>
            </a:lvl3pPr>
            <a:lvl4pPr marL="1645949" indent="0" algn="ctr">
              <a:buNone/>
              <a:defRPr sz="1920"/>
            </a:lvl4pPr>
            <a:lvl5pPr marL="2194599" indent="0" algn="ctr">
              <a:buNone/>
              <a:defRPr sz="1920"/>
            </a:lvl5pPr>
            <a:lvl6pPr marL="2743248" indent="0" algn="ctr">
              <a:buNone/>
              <a:defRPr sz="1920"/>
            </a:lvl6pPr>
            <a:lvl7pPr marL="3291897" indent="0" algn="ctr">
              <a:buNone/>
              <a:defRPr sz="1920"/>
            </a:lvl7pPr>
            <a:lvl8pPr marL="3840547" indent="0" algn="ctr">
              <a:buNone/>
              <a:defRPr sz="1920"/>
            </a:lvl8pPr>
            <a:lvl9pPr marL="4389197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30247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- Singl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E294F11-2B22-C1AC-6F3C-6898FC30FF5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7772400"/>
            <a:ext cx="14630400" cy="4572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286000"/>
            <a:ext cx="11887200" cy="5029200"/>
          </a:xfrm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D07710E-CA00-D3C2-ECBA-D7B91CC5977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93945" y="7887320"/>
            <a:ext cx="752205" cy="228168"/>
          </a:xfrm>
          <a:prstGeom prst="rect">
            <a:avLst/>
          </a:prstGeom>
        </p:spPr>
      </p:pic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52883E13-8564-C026-503B-323BC89E55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3714021" y="7620001"/>
            <a:ext cx="459180" cy="43815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="0" i="0" spc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D4F4C84-0D31-A643-82AF-CFAC5D1B56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FAD735B-551C-8ADC-2EDC-C047BE1D0E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914400"/>
            <a:ext cx="11887200" cy="4572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52B7107C-7A72-7DC1-CBC5-ED6750679BC1}"/>
              </a:ext>
            </a:extLst>
          </p:cNvPr>
          <p:cNvSpPr>
            <a:spLocks noGrp="1"/>
          </p:cNvSpPr>
          <p:nvPr>
            <p:ph type="subTitle" idx="14"/>
          </p:nvPr>
        </p:nvSpPr>
        <p:spPr>
          <a:xfrm>
            <a:off x="914400" y="1378227"/>
            <a:ext cx="11887198" cy="457200"/>
          </a:xfrm>
        </p:spPr>
        <p:txBody>
          <a:bodyPr lIns="0" tIns="0" rIns="0" bIns="0"/>
          <a:lstStyle>
            <a:lvl1pPr marL="0" indent="0" algn="l">
              <a:buNone/>
              <a:defRPr sz="2400">
                <a:solidFill>
                  <a:schemeClr val="bg2">
                    <a:lumMod val="50000"/>
                  </a:schemeClr>
                </a:solidFill>
              </a:defRPr>
            </a:lvl1pPr>
            <a:lvl2pPr marL="548649" indent="0" algn="ctr">
              <a:buNone/>
              <a:defRPr sz="2400"/>
            </a:lvl2pPr>
            <a:lvl3pPr marL="1097299" indent="0" algn="ctr">
              <a:buNone/>
              <a:defRPr sz="2160"/>
            </a:lvl3pPr>
            <a:lvl4pPr marL="1645949" indent="0" algn="ctr">
              <a:buNone/>
              <a:defRPr sz="1920"/>
            </a:lvl4pPr>
            <a:lvl5pPr marL="2194599" indent="0" algn="ctr">
              <a:buNone/>
              <a:defRPr sz="1920"/>
            </a:lvl5pPr>
            <a:lvl6pPr marL="2743248" indent="0" algn="ctr">
              <a:buNone/>
              <a:defRPr sz="1920"/>
            </a:lvl6pPr>
            <a:lvl7pPr marL="3291897" indent="0" algn="ctr">
              <a:buNone/>
              <a:defRPr sz="1920"/>
            </a:lvl7pPr>
            <a:lvl8pPr marL="3840547" indent="0" algn="ctr">
              <a:buNone/>
              <a:defRPr sz="1920"/>
            </a:lvl8pPr>
            <a:lvl9pPr marL="4389197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60080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-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1" y="2286000"/>
            <a:ext cx="5486400" cy="5029200"/>
          </a:xfrm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15201" y="2286000"/>
            <a:ext cx="5486400" cy="5029200"/>
          </a:xfrm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049CEA4-9E99-D580-B950-CBD1925247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714021" y="7620001"/>
            <a:ext cx="459180" cy="438150"/>
          </a:xfrm>
          <a:prstGeom prst="rect">
            <a:avLst/>
          </a:prstGeom>
        </p:spPr>
        <p:txBody>
          <a:bodyPr/>
          <a:lstStyle>
            <a:lvl1pPr>
              <a:defRPr b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D4F4C84-0D31-A643-82AF-CFAC5D1B561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7299143-E750-6B2C-AF4D-13795B50D42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7772400"/>
            <a:ext cx="14630400" cy="45720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BDCA6039-4EA0-244B-8D0B-8EFFEDA923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914400"/>
            <a:ext cx="11887200" cy="4572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86DF08AE-E697-AC94-E4F8-FFE49B2C83B5}"/>
              </a:ext>
            </a:extLst>
          </p:cNvPr>
          <p:cNvSpPr>
            <a:spLocks noGrp="1"/>
          </p:cNvSpPr>
          <p:nvPr>
            <p:ph type="subTitle" idx="14"/>
          </p:nvPr>
        </p:nvSpPr>
        <p:spPr>
          <a:xfrm>
            <a:off x="914400" y="1378227"/>
            <a:ext cx="11887198" cy="457200"/>
          </a:xfrm>
        </p:spPr>
        <p:txBody>
          <a:bodyPr lIns="0" tIns="0" rIns="0" bIns="0"/>
          <a:lstStyle>
            <a:lvl1pPr marL="0" indent="0" algn="l">
              <a:buNone/>
              <a:defRPr sz="2400">
                <a:solidFill>
                  <a:schemeClr val="bg2">
                    <a:lumMod val="50000"/>
                  </a:schemeClr>
                </a:solidFill>
              </a:defRPr>
            </a:lvl1pPr>
            <a:lvl2pPr marL="548649" indent="0" algn="ctr">
              <a:buNone/>
              <a:defRPr sz="2400"/>
            </a:lvl2pPr>
            <a:lvl3pPr marL="1097299" indent="0" algn="ctr">
              <a:buNone/>
              <a:defRPr sz="2160"/>
            </a:lvl3pPr>
            <a:lvl4pPr marL="1645949" indent="0" algn="ctr">
              <a:buNone/>
              <a:defRPr sz="1920"/>
            </a:lvl4pPr>
            <a:lvl5pPr marL="2194599" indent="0" algn="ctr">
              <a:buNone/>
              <a:defRPr sz="1920"/>
            </a:lvl5pPr>
            <a:lvl6pPr marL="2743248" indent="0" algn="ctr">
              <a:buNone/>
              <a:defRPr sz="1920"/>
            </a:lvl6pPr>
            <a:lvl7pPr marL="3291897" indent="0" algn="ctr">
              <a:buNone/>
              <a:defRPr sz="1920"/>
            </a:lvl7pPr>
            <a:lvl8pPr marL="3840547" indent="0" algn="ctr">
              <a:buNone/>
              <a:defRPr sz="1920"/>
            </a:lvl8pPr>
            <a:lvl9pPr marL="4389197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2AF68E1-D1B0-39EB-BD2D-F7D09901E20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93945" y="7887320"/>
            <a:ext cx="752205" cy="228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53747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- Thre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FA1F51AC-4382-E112-95A7-D143AD98341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14399" y="2286000"/>
            <a:ext cx="3355848" cy="5029200"/>
          </a:xfrm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EE8005B4-9AF2-7A06-B6E2-29FA5728F5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80076" y="2286000"/>
            <a:ext cx="3355848" cy="5029200"/>
          </a:xfrm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D064D5A3-7971-105A-42F1-08CAFC32E47A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9445752" y="2286000"/>
            <a:ext cx="3355848" cy="5029200"/>
          </a:xfrm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D3090BA-436F-5B02-1762-D1E1B7593C1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7772400"/>
            <a:ext cx="14630400" cy="4572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48D9FEBC-78AD-D305-0923-EEB760981DD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93945" y="7887320"/>
            <a:ext cx="752205" cy="228168"/>
          </a:xfrm>
          <a:prstGeom prst="rect">
            <a:avLst/>
          </a:prstGeom>
        </p:spPr>
      </p:pic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DC86688A-1663-CCCF-8D3D-BA9269E766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714021" y="7620001"/>
            <a:ext cx="459180" cy="438150"/>
          </a:xfrm>
          <a:prstGeom prst="rect">
            <a:avLst/>
          </a:prstGeom>
        </p:spPr>
        <p:txBody>
          <a:bodyPr/>
          <a:lstStyle>
            <a:lvl1pPr>
              <a:defRPr b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D4F4C84-0D31-A643-82AF-CFAC5D1B56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EC00F8B-75BC-3FFA-EB65-681F051491F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914400"/>
            <a:ext cx="11887200" cy="4572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E290097C-CB9F-F41D-E501-253C75DFA3E5}"/>
              </a:ext>
            </a:extLst>
          </p:cNvPr>
          <p:cNvSpPr>
            <a:spLocks noGrp="1"/>
          </p:cNvSpPr>
          <p:nvPr>
            <p:ph type="subTitle" idx="15"/>
          </p:nvPr>
        </p:nvSpPr>
        <p:spPr>
          <a:xfrm>
            <a:off x="914400" y="1378227"/>
            <a:ext cx="11887198" cy="457200"/>
          </a:xfrm>
        </p:spPr>
        <p:txBody>
          <a:bodyPr lIns="0" tIns="0" rIns="0" bIns="0"/>
          <a:lstStyle>
            <a:lvl1pPr marL="0" indent="0" algn="l">
              <a:buNone/>
              <a:defRPr sz="2400">
                <a:solidFill>
                  <a:schemeClr val="bg2">
                    <a:lumMod val="50000"/>
                  </a:schemeClr>
                </a:solidFill>
              </a:defRPr>
            </a:lvl1pPr>
            <a:lvl2pPr marL="548649" indent="0" algn="ctr">
              <a:buNone/>
              <a:defRPr sz="2400"/>
            </a:lvl2pPr>
            <a:lvl3pPr marL="1097299" indent="0" algn="ctr">
              <a:buNone/>
              <a:defRPr sz="2160"/>
            </a:lvl3pPr>
            <a:lvl4pPr marL="1645949" indent="0" algn="ctr">
              <a:buNone/>
              <a:defRPr sz="1920"/>
            </a:lvl4pPr>
            <a:lvl5pPr marL="2194599" indent="0" algn="ctr">
              <a:buNone/>
              <a:defRPr sz="1920"/>
            </a:lvl5pPr>
            <a:lvl6pPr marL="2743248" indent="0" algn="ctr">
              <a:buNone/>
              <a:defRPr sz="1920"/>
            </a:lvl6pPr>
            <a:lvl7pPr marL="3291897" indent="0" algn="ctr">
              <a:buNone/>
              <a:defRPr sz="1920"/>
            </a:lvl7pPr>
            <a:lvl8pPr marL="3840547" indent="0" algn="ctr">
              <a:buNone/>
              <a:defRPr sz="1920"/>
            </a:lvl8pPr>
            <a:lvl9pPr marL="4389197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95000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- Four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FA1F51AC-4382-E112-95A7-D143AD98341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14400" y="2286000"/>
            <a:ext cx="2441448" cy="5029200"/>
          </a:xfrm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EE8005B4-9AF2-7A06-B6E2-29FA5728F5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065567" y="2286000"/>
            <a:ext cx="2441448" cy="5029200"/>
          </a:xfrm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D064D5A3-7971-105A-42F1-08CAFC32E47A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7216734" y="2286000"/>
            <a:ext cx="2441448" cy="5029200"/>
          </a:xfrm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B6F7F76-38FB-38FA-5E39-BF3D88ACB46C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10367901" y="2286000"/>
            <a:ext cx="2441448" cy="5029200"/>
          </a:xfrm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FF5A3901-70A2-E98F-97CA-5CED1C638B6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7772400"/>
            <a:ext cx="14630400" cy="457200"/>
          </a:xfrm>
          <a:prstGeom prst="rect">
            <a:avLst/>
          </a:prstGeom>
        </p:spPr>
      </p:pic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8D5A4358-0CCB-5AA7-1387-8126D79EBD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714021" y="7620001"/>
            <a:ext cx="459180" cy="438150"/>
          </a:xfrm>
          <a:prstGeom prst="rect">
            <a:avLst/>
          </a:prstGeom>
        </p:spPr>
        <p:txBody>
          <a:bodyPr/>
          <a:lstStyle>
            <a:lvl1pPr>
              <a:defRPr b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D4F4C84-0D31-A643-82AF-CFAC5D1B56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C97ADA-236E-B552-1B7C-4975C39AEF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914400"/>
            <a:ext cx="11887200" cy="4572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7680BC5C-97CF-1547-DF55-3666D5F24139}"/>
              </a:ext>
            </a:extLst>
          </p:cNvPr>
          <p:cNvSpPr>
            <a:spLocks noGrp="1"/>
          </p:cNvSpPr>
          <p:nvPr>
            <p:ph type="subTitle" idx="16"/>
          </p:nvPr>
        </p:nvSpPr>
        <p:spPr>
          <a:xfrm>
            <a:off x="914400" y="1378227"/>
            <a:ext cx="11887198" cy="457200"/>
          </a:xfrm>
        </p:spPr>
        <p:txBody>
          <a:bodyPr lIns="0" tIns="0" rIns="0" bIns="0"/>
          <a:lstStyle>
            <a:lvl1pPr marL="0" indent="0" algn="l">
              <a:buNone/>
              <a:defRPr sz="2400">
                <a:solidFill>
                  <a:schemeClr val="bg2">
                    <a:lumMod val="50000"/>
                  </a:schemeClr>
                </a:solidFill>
              </a:defRPr>
            </a:lvl1pPr>
            <a:lvl2pPr marL="548649" indent="0" algn="ctr">
              <a:buNone/>
              <a:defRPr sz="2400"/>
            </a:lvl2pPr>
            <a:lvl3pPr marL="1097299" indent="0" algn="ctr">
              <a:buNone/>
              <a:defRPr sz="2160"/>
            </a:lvl3pPr>
            <a:lvl4pPr marL="1645949" indent="0" algn="ctr">
              <a:buNone/>
              <a:defRPr sz="1920"/>
            </a:lvl4pPr>
            <a:lvl5pPr marL="2194599" indent="0" algn="ctr">
              <a:buNone/>
              <a:defRPr sz="1920"/>
            </a:lvl5pPr>
            <a:lvl6pPr marL="2743248" indent="0" algn="ctr">
              <a:buNone/>
              <a:defRPr sz="1920"/>
            </a:lvl6pPr>
            <a:lvl7pPr marL="3291897" indent="0" algn="ctr">
              <a:buNone/>
              <a:defRPr sz="1920"/>
            </a:lvl7pPr>
            <a:lvl8pPr marL="3840547" indent="0" algn="ctr">
              <a:buNone/>
              <a:defRPr sz="1920"/>
            </a:lvl8pPr>
            <a:lvl9pPr marL="4389197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450A89C-09DE-9622-27C1-FDA85537819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93945" y="7887320"/>
            <a:ext cx="752205" cy="228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28219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lit - Singl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00799" y="996696"/>
            <a:ext cx="7313221" cy="6318504"/>
          </a:xfrm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3CF17A8-E7C7-C868-F07C-E87D1F7A7B2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7772400"/>
            <a:ext cx="14630400" cy="457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D0ACF89-F115-E862-21D8-A6CEED81933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93945" y="7887320"/>
            <a:ext cx="752205" cy="228168"/>
          </a:xfrm>
          <a:prstGeom prst="rect">
            <a:avLst/>
          </a:prstGeom>
        </p:spPr>
      </p:pic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F51FA5EA-AA4F-707D-E32B-0A37D6D54C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714021" y="7620001"/>
            <a:ext cx="459180" cy="438150"/>
          </a:xfrm>
          <a:prstGeom prst="rect">
            <a:avLst/>
          </a:prstGeom>
        </p:spPr>
        <p:txBody>
          <a:bodyPr/>
          <a:lstStyle>
            <a:lvl1pPr>
              <a:defRPr b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D4F4C84-0D31-A643-82AF-CFAC5D1B56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947CDC3C-E5ED-CD8B-60FA-702BC3F8A4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9" y="914400"/>
            <a:ext cx="4572000" cy="13716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78034E1D-0C86-327D-B486-D29D252FE6A2}"/>
              </a:ext>
            </a:extLst>
          </p:cNvPr>
          <p:cNvSpPr>
            <a:spLocks noGrp="1"/>
          </p:cNvSpPr>
          <p:nvPr>
            <p:ph type="subTitle" idx="29"/>
          </p:nvPr>
        </p:nvSpPr>
        <p:spPr>
          <a:xfrm>
            <a:off x="914399" y="2743200"/>
            <a:ext cx="4572003" cy="914400"/>
          </a:xfrm>
        </p:spPr>
        <p:txBody>
          <a:bodyPr lIns="0" tIns="0" rIns="0" bIns="0"/>
          <a:lstStyle>
            <a:lvl1pPr marL="0" indent="0" algn="l">
              <a:buNone/>
              <a:defRPr sz="2400">
                <a:solidFill>
                  <a:schemeClr val="bg2">
                    <a:lumMod val="50000"/>
                  </a:schemeClr>
                </a:solidFill>
              </a:defRPr>
            </a:lvl1pPr>
            <a:lvl2pPr marL="548649" indent="0" algn="ctr">
              <a:buNone/>
              <a:defRPr sz="2400"/>
            </a:lvl2pPr>
            <a:lvl3pPr marL="1097299" indent="0" algn="ctr">
              <a:buNone/>
              <a:defRPr sz="2160"/>
            </a:lvl3pPr>
            <a:lvl4pPr marL="1645949" indent="0" algn="ctr">
              <a:buNone/>
              <a:defRPr sz="1920"/>
            </a:lvl4pPr>
            <a:lvl5pPr marL="2194599" indent="0" algn="ctr">
              <a:buNone/>
              <a:defRPr sz="1920"/>
            </a:lvl5pPr>
            <a:lvl6pPr marL="2743248" indent="0" algn="ctr">
              <a:buNone/>
              <a:defRPr sz="1920"/>
            </a:lvl6pPr>
            <a:lvl7pPr marL="3291897" indent="0" algn="ctr">
              <a:buNone/>
              <a:defRPr sz="1920"/>
            </a:lvl7pPr>
            <a:lvl8pPr marL="3840547" indent="0" algn="ctr">
              <a:buNone/>
              <a:defRPr sz="1920"/>
            </a:lvl8pPr>
            <a:lvl9pPr marL="4389197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69709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lit -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00800" y="996696"/>
            <a:ext cx="3200399" cy="6318504"/>
          </a:xfrm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F6C19E34-6A08-EC37-5A51-9ABD14ABFEEC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0513622" y="996696"/>
            <a:ext cx="3200399" cy="6318504"/>
          </a:xfrm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0B2966B-C6D3-AB13-CD6E-6387D8F9E9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7772400"/>
            <a:ext cx="14630400" cy="4572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6B07344-0E25-CA74-8695-2B137933289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93945" y="7887320"/>
            <a:ext cx="752205" cy="228168"/>
          </a:xfrm>
          <a:prstGeom prst="rect">
            <a:avLst/>
          </a:prstGeom>
        </p:spPr>
      </p:pic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F1F83AA6-6530-70BA-4A05-A9A1D62DD5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714021" y="7620001"/>
            <a:ext cx="459180" cy="438150"/>
          </a:xfrm>
          <a:prstGeom prst="rect">
            <a:avLst/>
          </a:prstGeom>
        </p:spPr>
        <p:txBody>
          <a:bodyPr/>
          <a:lstStyle>
            <a:lvl1pPr>
              <a:defRPr b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D4F4C84-0D31-A643-82AF-CFAC5D1B56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31E15EA-BE3D-855E-4BE9-34415716E0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9" y="914400"/>
            <a:ext cx="4572000" cy="13716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AA23B81F-783C-944D-0190-0C317B247B7A}"/>
              </a:ext>
            </a:extLst>
          </p:cNvPr>
          <p:cNvSpPr>
            <a:spLocks noGrp="1"/>
          </p:cNvSpPr>
          <p:nvPr>
            <p:ph type="subTitle" idx="29"/>
          </p:nvPr>
        </p:nvSpPr>
        <p:spPr>
          <a:xfrm>
            <a:off x="914399" y="2743200"/>
            <a:ext cx="4572003" cy="914400"/>
          </a:xfrm>
        </p:spPr>
        <p:txBody>
          <a:bodyPr lIns="0" tIns="0" rIns="0" bIns="0"/>
          <a:lstStyle>
            <a:lvl1pPr marL="0" indent="0" algn="l">
              <a:buNone/>
              <a:defRPr sz="2400">
                <a:solidFill>
                  <a:schemeClr val="bg2">
                    <a:lumMod val="50000"/>
                  </a:schemeClr>
                </a:solidFill>
              </a:defRPr>
            </a:lvl1pPr>
            <a:lvl2pPr marL="548649" indent="0" algn="ctr">
              <a:buNone/>
              <a:defRPr sz="2400"/>
            </a:lvl2pPr>
            <a:lvl3pPr marL="1097299" indent="0" algn="ctr">
              <a:buNone/>
              <a:defRPr sz="2160"/>
            </a:lvl3pPr>
            <a:lvl4pPr marL="1645949" indent="0" algn="ctr">
              <a:buNone/>
              <a:defRPr sz="1920"/>
            </a:lvl4pPr>
            <a:lvl5pPr marL="2194599" indent="0" algn="ctr">
              <a:buNone/>
              <a:defRPr sz="1920"/>
            </a:lvl5pPr>
            <a:lvl6pPr marL="2743248" indent="0" algn="ctr">
              <a:buNone/>
              <a:defRPr sz="1920"/>
            </a:lvl6pPr>
            <a:lvl7pPr marL="3291897" indent="0" algn="ctr">
              <a:buNone/>
              <a:defRPr sz="1920"/>
            </a:lvl7pPr>
            <a:lvl8pPr marL="3840547" indent="0" algn="ctr">
              <a:buNone/>
              <a:defRPr sz="1920"/>
            </a:lvl8pPr>
            <a:lvl9pPr marL="4389197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18018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A0F7EFB-8719-3DB4-33F4-EBA2F739828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9966960" cy="8229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14401" y="1828800"/>
            <a:ext cx="6400800" cy="2286000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21ED9D3-5823-7433-9850-F5C2ED92A96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6400800"/>
            <a:ext cx="14630400" cy="1828800"/>
          </a:xfrm>
          <a:prstGeom prst="rect">
            <a:avLst/>
          </a:prstGeom>
        </p:spPr>
      </p:pic>
      <p:sp>
        <p:nvSpPr>
          <p:cNvPr id="18" name="Picture Placeholder 16">
            <a:extLst>
              <a:ext uri="{FF2B5EF4-FFF2-40B4-BE49-F238E27FC236}">
                <a16:creationId xmlns:a16="http://schemas.microsoft.com/office/drawing/2014/main" id="{D53AE7F7-C6C3-58B7-13BF-CCB59662CBA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8229601" y="0"/>
            <a:ext cx="6400800" cy="7772400"/>
          </a:xfrm>
          <a:custGeom>
            <a:avLst/>
            <a:gdLst>
              <a:gd name="connsiteX0" fmla="*/ 0 w 6400800"/>
              <a:gd name="connsiteY0" fmla="*/ 0 h 7772400"/>
              <a:gd name="connsiteX1" fmla="*/ 6400800 w 6400800"/>
              <a:gd name="connsiteY1" fmla="*/ 0 h 7772400"/>
              <a:gd name="connsiteX2" fmla="*/ 6400800 w 6400800"/>
              <a:gd name="connsiteY2" fmla="*/ 7772400 h 7772400"/>
              <a:gd name="connsiteX3" fmla="*/ 205283 w 6400800"/>
              <a:gd name="connsiteY3" fmla="*/ 7772400 h 7772400"/>
              <a:gd name="connsiteX4" fmla="*/ 1634338 w 6400800"/>
              <a:gd name="connsiteY4" fmla="*/ 4590136 h 7772400"/>
              <a:gd name="connsiteX5" fmla="*/ 1634338 w 6400800"/>
              <a:gd name="connsiteY5" fmla="*/ 3639464 h 777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400800" h="7772400">
                <a:moveTo>
                  <a:pt x="0" y="0"/>
                </a:moveTo>
                <a:lnTo>
                  <a:pt x="6400800" y="0"/>
                </a:lnTo>
                <a:lnTo>
                  <a:pt x="6400800" y="7772400"/>
                </a:lnTo>
                <a:lnTo>
                  <a:pt x="205283" y="7772400"/>
                </a:lnTo>
                <a:lnTo>
                  <a:pt x="1634338" y="4590136"/>
                </a:lnTo>
                <a:cubicBezTo>
                  <a:pt x="1770050" y="4287774"/>
                  <a:pt x="1770050" y="3941826"/>
                  <a:pt x="1634338" y="3639464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</p:spPr>
        <p:txBody>
          <a:bodyPr wrap="square" anchor="ctr">
            <a:noAutofit/>
          </a:bodyPr>
          <a:lstStyle>
            <a:lvl1pPr algn="ctr">
              <a:defRPr sz="2400"/>
            </a:lvl1pPr>
          </a:lstStyle>
          <a:p>
            <a:r>
              <a:rPr lang="en-US" sz="1800" dirty="0"/>
              <a:t>Click to add photo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2CCED73A-4F76-6CC4-9822-F0F0D674498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14399" y="914400"/>
            <a:ext cx="4572000" cy="22860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200" b="1" i="0" spc="20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9" indent="0">
              <a:buNone/>
              <a:defRPr sz="1200" b="1" i="0" spc="300">
                <a:solidFill>
                  <a:schemeClr val="tx1"/>
                </a:solidFill>
                <a:latin typeface="Montserrat" pitchFamily="2" charset="77"/>
              </a:defRPr>
            </a:lvl2pPr>
            <a:lvl3pPr marL="1097299" indent="0">
              <a:buNone/>
              <a:defRPr sz="1200" b="1" i="0" spc="300">
                <a:solidFill>
                  <a:schemeClr val="tx1"/>
                </a:solidFill>
                <a:latin typeface="Montserrat" pitchFamily="2" charset="77"/>
              </a:defRPr>
            </a:lvl3pPr>
            <a:lvl4pPr marL="1645949" indent="0">
              <a:buNone/>
              <a:defRPr sz="1200" b="1" i="0" spc="300">
                <a:solidFill>
                  <a:schemeClr val="tx1"/>
                </a:solidFill>
                <a:latin typeface="Montserrat" pitchFamily="2" charset="77"/>
              </a:defRPr>
            </a:lvl4pPr>
            <a:lvl5pPr marL="2194599" indent="0">
              <a:buNone/>
              <a:defRPr sz="1200" b="1" i="0" spc="300">
                <a:solidFill>
                  <a:schemeClr val="tx1"/>
                </a:solidFill>
                <a:latin typeface="Montserrat" pitchFamily="2" charset="77"/>
              </a:defRPr>
            </a:lvl5pPr>
          </a:lstStyle>
          <a:p>
            <a:r>
              <a:rPr lang="en-US" dirty="0"/>
              <a:t>MONTH XX, 2022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A3CB54A-0691-0799-DFBC-1430EE7AE16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914401" y="7037594"/>
            <a:ext cx="1828800" cy="554736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EA115949-A110-D660-13E8-4F367DC67C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1" y="4114800"/>
            <a:ext cx="6400800" cy="914400"/>
          </a:xfrm>
        </p:spPr>
        <p:txBody>
          <a:bodyPr lIns="0" tIns="0" rIns="0" bIns="0"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548649" indent="0" algn="ctr">
              <a:buNone/>
              <a:defRPr sz="2400"/>
            </a:lvl2pPr>
            <a:lvl3pPr marL="1097299" indent="0" algn="ctr">
              <a:buNone/>
              <a:defRPr sz="2160"/>
            </a:lvl3pPr>
            <a:lvl4pPr marL="1645949" indent="0" algn="ctr">
              <a:buNone/>
              <a:defRPr sz="1920"/>
            </a:lvl4pPr>
            <a:lvl5pPr marL="2194599" indent="0" algn="ctr">
              <a:buNone/>
              <a:defRPr sz="1920"/>
            </a:lvl5pPr>
            <a:lvl6pPr marL="2743248" indent="0" algn="ctr">
              <a:buNone/>
              <a:defRPr sz="1920"/>
            </a:lvl6pPr>
            <a:lvl7pPr marL="3291897" indent="0" algn="ctr">
              <a:buNone/>
              <a:defRPr sz="1920"/>
            </a:lvl7pPr>
            <a:lvl8pPr marL="3840547" indent="0" algn="ctr">
              <a:buNone/>
              <a:defRPr sz="1920"/>
            </a:lvl8pPr>
            <a:lvl9pPr marL="4389197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Text Placeholder 16">
            <a:extLst>
              <a:ext uri="{FF2B5EF4-FFF2-40B4-BE49-F238E27FC236}">
                <a16:creationId xmlns:a16="http://schemas.microsoft.com/office/drawing/2014/main" id="{4E4EDC2A-9A18-D093-EDC0-D3425730616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14400" y="5334669"/>
            <a:ext cx="3657598" cy="22860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548649" indent="0">
              <a:buNone/>
              <a:defRPr sz="1400">
                <a:solidFill>
                  <a:schemeClr val="tx1"/>
                </a:solidFill>
              </a:defRPr>
            </a:lvl2pPr>
            <a:lvl3pPr marL="1097299" indent="0">
              <a:buNone/>
              <a:defRPr sz="1400">
                <a:solidFill>
                  <a:schemeClr val="tx1"/>
                </a:solidFill>
              </a:defRPr>
            </a:lvl3pPr>
            <a:lvl4pPr marL="1645949" indent="0">
              <a:buNone/>
              <a:defRPr sz="1400">
                <a:solidFill>
                  <a:schemeClr val="tx1"/>
                </a:solidFill>
              </a:defRPr>
            </a:lvl4pPr>
            <a:lvl5pPr marL="2194599" indent="0">
              <a:buNone/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Job Title Goes Here</a:t>
            </a:r>
          </a:p>
        </p:txBody>
      </p:sp>
      <p:sp>
        <p:nvSpPr>
          <p:cNvPr id="6" name="Text Placeholder 18">
            <a:extLst>
              <a:ext uri="{FF2B5EF4-FFF2-40B4-BE49-F238E27FC236}">
                <a16:creationId xmlns:a16="http://schemas.microsoft.com/office/drawing/2014/main" id="{6D0A6ECB-4073-945E-4581-25BBF8CCF5E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14400" y="5067969"/>
            <a:ext cx="3657600" cy="228600"/>
          </a:xfrm>
        </p:spPr>
        <p:txBody>
          <a:bodyPr lIns="0" tIns="0" rIns="0" bIns="0" anchor="b">
            <a:noAutofit/>
          </a:bodyPr>
          <a:lstStyle>
            <a:lvl1pPr marL="0" indent="0" algn="l">
              <a:buNone/>
              <a:defRPr sz="1400" b="1" i="0" spc="201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9" indent="0">
              <a:buNone/>
              <a:defRPr sz="1400" b="1" i="0">
                <a:latin typeface="Montserrat" pitchFamily="2" charset="77"/>
              </a:defRPr>
            </a:lvl2pPr>
            <a:lvl3pPr marL="1097299" indent="0">
              <a:buNone/>
              <a:defRPr sz="1400" b="1" i="0">
                <a:latin typeface="Montserrat" pitchFamily="2" charset="77"/>
              </a:defRPr>
            </a:lvl3pPr>
            <a:lvl4pPr marL="1645949" indent="0">
              <a:buNone/>
              <a:defRPr sz="1400" b="1" i="0">
                <a:latin typeface="Montserrat" pitchFamily="2" charset="77"/>
              </a:defRPr>
            </a:lvl4pPr>
            <a:lvl5pPr marL="2194599" indent="0">
              <a:buNone/>
              <a:defRPr sz="1400" b="1" i="0">
                <a:latin typeface="Montserrat" pitchFamily="2" charset="77"/>
              </a:defRPr>
            </a:lvl5pPr>
          </a:lstStyle>
          <a:p>
            <a:pPr lvl="0"/>
            <a:r>
              <a:rPr lang="en-US" dirty="0"/>
              <a:t>FIRSTNAME LASTNAME</a:t>
            </a:r>
          </a:p>
        </p:txBody>
      </p:sp>
    </p:spTree>
    <p:extLst>
      <p:ext uri="{BB962C8B-B14F-4D97-AF65-F5344CB8AC3E}">
        <p14:creationId xmlns:p14="http://schemas.microsoft.com/office/powerpoint/2010/main" val="23845737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 Callout - Deep S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E4D64C6-A278-ED25-9B33-134487463E4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21851" y="0"/>
            <a:ext cx="6400800" cy="8229600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2779E8C-8A02-FD32-24C6-036C837B871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058401" y="2212385"/>
            <a:ext cx="3656013" cy="1826217"/>
          </a:xfrm>
        </p:spPr>
        <p:txBody>
          <a:bodyPr anchor="b">
            <a:noAutofit/>
          </a:bodyPr>
          <a:lstStyle>
            <a:lvl1pPr marL="0" indent="0" algn="l">
              <a:buNone/>
              <a:defRPr sz="12001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1" i="0">
                <a:solidFill>
                  <a:schemeClr val="bg1"/>
                </a:solidFill>
                <a:latin typeface="Montserrat" pitchFamily="2" charset="77"/>
              </a:defRPr>
            </a:lvl2pPr>
            <a:lvl3pPr>
              <a:defRPr b="1" i="0">
                <a:solidFill>
                  <a:schemeClr val="bg1"/>
                </a:solidFill>
                <a:latin typeface="Montserrat" pitchFamily="2" charset="77"/>
              </a:defRPr>
            </a:lvl3pPr>
            <a:lvl4pPr>
              <a:defRPr b="1" i="0">
                <a:solidFill>
                  <a:schemeClr val="bg1"/>
                </a:solidFill>
                <a:latin typeface="Montserrat" pitchFamily="2" charset="77"/>
              </a:defRPr>
            </a:lvl4pPr>
            <a:lvl5pPr>
              <a:defRPr b="1" i="0">
                <a:solidFill>
                  <a:schemeClr val="bg1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US" dirty="0"/>
              <a:t>XX%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6F9C8450-13D5-BC01-4894-46F07ED7D7DE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10060379" y="4038602"/>
            <a:ext cx="3655622" cy="1826217"/>
          </a:xfrm>
        </p:spPr>
        <p:txBody>
          <a:bodyPr lIns="0" tIns="0" rIns="0" bIns="0"/>
          <a:lstStyle>
            <a:lvl1pPr marL="0" marR="0" indent="0" algn="l" defTabSz="1097299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chemeClr val="bg1"/>
                </a:solidFill>
              </a:defRPr>
            </a:lvl1pPr>
            <a:lvl2pPr marL="548649" indent="0">
              <a:buNone/>
              <a:defRPr>
                <a:solidFill>
                  <a:schemeClr val="bg1"/>
                </a:solidFill>
              </a:defRPr>
            </a:lvl2pPr>
            <a:lvl3pPr marL="1097299" indent="0">
              <a:buNone/>
              <a:defRPr>
                <a:solidFill>
                  <a:schemeClr val="bg1"/>
                </a:solidFill>
              </a:defRPr>
            </a:lvl3pPr>
            <a:lvl4pPr marL="1645949" indent="0">
              <a:buNone/>
              <a:defRPr>
                <a:solidFill>
                  <a:schemeClr val="bg1"/>
                </a:solidFill>
              </a:defRPr>
            </a:lvl4pPr>
            <a:lvl5pPr marL="2194599" indent="0">
              <a:buNone/>
              <a:defRPr>
                <a:solidFill>
                  <a:schemeClr val="bg1"/>
                </a:solidFill>
              </a:defRPr>
            </a:lvl5pPr>
          </a:lstStyle>
          <a:p>
            <a:pPr marL="0" marR="0" lvl="0" indent="0" algn="l" defTabSz="1097299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brief stat description goes here. brief stat description goes here. brief stat description goes here.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52C8A04-B991-B6AD-A664-D12F8850825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7772400"/>
            <a:ext cx="14630400" cy="4572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394FA771-3D86-44C0-3281-1D410342E6A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193945" y="7887320"/>
            <a:ext cx="752205" cy="228168"/>
          </a:xfrm>
          <a:prstGeom prst="rect">
            <a:avLst/>
          </a:prstGeom>
        </p:spPr>
      </p:pic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95F4C0EF-4A32-C60D-EED2-EE4A15090D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714021" y="7620001"/>
            <a:ext cx="459180" cy="438150"/>
          </a:xfrm>
          <a:prstGeom prst="rect">
            <a:avLst/>
          </a:prstGeom>
        </p:spPr>
        <p:txBody>
          <a:bodyPr/>
          <a:lstStyle>
            <a:lvl1pPr>
              <a:defRPr b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D4F4C84-0D31-A643-82AF-CFAC5D1B56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E45A47CF-FD58-7721-13D0-C421BAA638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14400" y="3200400"/>
            <a:ext cx="6399213" cy="4114800"/>
          </a:xfrm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A21409E4-74C5-5577-53AD-0E64AE5E501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1" y="914400"/>
            <a:ext cx="6400800" cy="13716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9106A1C7-88D2-D927-DF66-768BBB406382}"/>
              </a:ext>
            </a:extLst>
          </p:cNvPr>
          <p:cNvSpPr>
            <a:spLocks noGrp="1"/>
          </p:cNvSpPr>
          <p:nvPr>
            <p:ph type="subTitle" idx="16"/>
          </p:nvPr>
        </p:nvSpPr>
        <p:spPr>
          <a:xfrm>
            <a:off x="914400" y="2286000"/>
            <a:ext cx="6399213" cy="914400"/>
          </a:xfrm>
        </p:spPr>
        <p:txBody>
          <a:bodyPr lIns="0" tIns="0" rIns="0" bIns="0"/>
          <a:lstStyle>
            <a:lvl1pPr marL="0" indent="0" algn="l">
              <a:buNone/>
              <a:defRPr sz="2400">
                <a:solidFill>
                  <a:schemeClr val="bg2">
                    <a:lumMod val="50000"/>
                  </a:schemeClr>
                </a:solidFill>
              </a:defRPr>
            </a:lvl1pPr>
            <a:lvl2pPr marL="548649" indent="0" algn="ctr">
              <a:buNone/>
              <a:defRPr sz="2400"/>
            </a:lvl2pPr>
            <a:lvl3pPr marL="1097299" indent="0" algn="ctr">
              <a:buNone/>
              <a:defRPr sz="2160"/>
            </a:lvl3pPr>
            <a:lvl4pPr marL="1645949" indent="0" algn="ctr">
              <a:buNone/>
              <a:defRPr sz="1920"/>
            </a:lvl4pPr>
            <a:lvl5pPr marL="2194599" indent="0" algn="ctr">
              <a:buNone/>
              <a:defRPr sz="1920"/>
            </a:lvl5pPr>
            <a:lvl6pPr marL="2743248" indent="0" algn="ctr">
              <a:buNone/>
              <a:defRPr sz="1920"/>
            </a:lvl6pPr>
            <a:lvl7pPr marL="3291897" indent="0" algn="ctr">
              <a:buNone/>
              <a:defRPr sz="1920"/>
            </a:lvl7pPr>
            <a:lvl8pPr marL="3840547" indent="0" algn="ctr">
              <a:buNone/>
              <a:defRPr sz="1920"/>
            </a:lvl8pPr>
            <a:lvl9pPr marL="4389197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41300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 Callout - Man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E4D64C6-A278-ED25-9B33-134487463E4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21851" y="0"/>
            <a:ext cx="6400800" cy="8229600"/>
          </a:xfrm>
          <a:prstGeom prst="rect">
            <a:avLst/>
          </a:prstGeom>
        </p:spPr>
      </p:pic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6F9C8450-13D5-BC01-4894-46F07ED7D7DE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10060379" y="4038602"/>
            <a:ext cx="3655622" cy="1826217"/>
          </a:xfrm>
        </p:spPr>
        <p:txBody>
          <a:bodyPr lIns="0" tIns="0" rIns="0" bIns="0"/>
          <a:lstStyle>
            <a:lvl1pPr marL="0" marR="0" indent="0" algn="l" defTabSz="1097299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chemeClr val="tx1"/>
                </a:solidFill>
              </a:defRPr>
            </a:lvl1pPr>
            <a:lvl2pPr marL="548649" indent="0">
              <a:buNone/>
              <a:defRPr>
                <a:solidFill>
                  <a:schemeClr val="bg1"/>
                </a:solidFill>
              </a:defRPr>
            </a:lvl2pPr>
            <a:lvl3pPr marL="1097299" indent="0">
              <a:buNone/>
              <a:defRPr>
                <a:solidFill>
                  <a:schemeClr val="bg1"/>
                </a:solidFill>
              </a:defRPr>
            </a:lvl3pPr>
            <a:lvl4pPr marL="1645949" indent="0">
              <a:buNone/>
              <a:defRPr>
                <a:solidFill>
                  <a:schemeClr val="bg1"/>
                </a:solidFill>
              </a:defRPr>
            </a:lvl4pPr>
            <a:lvl5pPr marL="2194599" indent="0">
              <a:buNone/>
              <a:defRPr>
                <a:solidFill>
                  <a:schemeClr val="bg1"/>
                </a:solidFill>
              </a:defRPr>
            </a:lvl5pPr>
          </a:lstStyle>
          <a:p>
            <a:pPr marL="0" marR="0" lvl="0" indent="0" algn="l" defTabSz="1097299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brief stat description goes here. brief stat description goes here. brief stat description goes here.</a:t>
            </a:r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F03ADE4B-DE65-CCE7-9F3F-E20E48E5785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058401" y="2212385"/>
            <a:ext cx="3656013" cy="1826217"/>
          </a:xfrm>
        </p:spPr>
        <p:txBody>
          <a:bodyPr anchor="b">
            <a:noAutofit/>
          </a:bodyPr>
          <a:lstStyle>
            <a:lvl1pPr marL="0" indent="0" algn="l">
              <a:buNone/>
              <a:defRPr sz="12001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1" i="0">
                <a:solidFill>
                  <a:schemeClr val="bg1"/>
                </a:solidFill>
                <a:latin typeface="Montserrat" pitchFamily="2" charset="77"/>
              </a:defRPr>
            </a:lvl2pPr>
            <a:lvl3pPr>
              <a:defRPr b="1" i="0">
                <a:solidFill>
                  <a:schemeClr val="bg1"/>
                </a:solidFill>
                <a:latin typeface="Montserrat" pitchFamily="2" charset="77"/>
              </a:defRPr>
            </a:lvl3pPr>
            <a:lvl4pPr>
              <a:defRPr b="1" i="0">
                <a:solidFill>
                  <a:schemeClr val="bg1"/>
                </a:solidFill>
                <a:latin typeface="Montserrat" pitchFamily="2" charset="77"/>
              </a:defRPr>
            </a:lvl4pPr>
            <a:lvl5pPr>
              <a:defRPr b="1" i="0">
                <a:solidFill>
                  <a:schemeClr val="bg1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US" dirty="0"/>
              <a:t>XX%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22653568-CA3E-BFB6-C34B-32BB7AAE4EB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7772400"/>
            <a:ext cx="14630400" cy="4572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C53DCC07-C15E-9345-F6F9-8FF74B9DCA7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193945" y="7887320"/>
            <a:ext cx="752205" cy="228168"/>
          </a:xfrm>
          <a:prstGeom prst="rect">
            <a:avLst/>
          </a:prstGeom>
        </p:spPr>
      </p:pic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DC35260D-2592-E480-8973-6AB3DEF5C2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714021" y="7620001"/>
            <a:ext cx="459180" cy="438150"/>
          </a:xfrm>
          <a:prstGeom prst="rect">
            <a:avLst/>
          </a:prstGeom>
        </p:spPr>
        <p:txBody>
          <a:bodyPr/>
          <a:lstStyle>
            <a:lvl1pPr>
              <a:defRPr b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D4F4C84-0D31-A643-82AF-CFAC5D1B56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AA4DBDF-53AA-06C8-2EBE-3D31F0A982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14400" y="3200400"/>
            <a:ext cx="6399213" cy="4114800"/>
          </a:xfrm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66804379-EA33-1F98-9A52-452F8BAC7B4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1" y="914400"/>
            <a:ext cx="6400800" cy="13716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CF2097ED-0CE7-84E9-E4F0-BCFD4F0865B1}"/>
              </a:ext>
            </a:extLst>
          </p:cNvPr>
          <p:cNvSpPr>
            <a:spLocks noGrp="1"/>
          </p:cNvSpPr>
          <p:nvPr>
            <p:ph type="subTitle" idx="16"/>
          </p:nvPr>
        </p:nvSpPr>
        <p:spPr>
          <a:xfrm>
            <a:off x="914400" y="2286000"/>
            <a:ext cx="6399213" cy="914400"/>
          </a:xfrm>
        </p:spPr>
        <p:txBody>
          <a:bodyPr lIns="0" tIns="0" rIns="0" bIns="0"/>
          <a:lstStyle>
            <a:lvl1pPr marL="0" indent="0" algn="l">
              <a:buNone/>
              <a:defRPr sz="2400">
                <a:solidFill>
                  <a:schemeClr val="bg2">
                    <a:lumMod val="50000"/>
                  </a:schemeClr>
                </a:solidFill>
              </a:defRPr>
            </a:lvl1pPr>
            <a:lvl2pPr marL="548649" indent="0" algn="ctr">
              <a:buNone/>
              <a:defRPr sz="2400"/>
            </a:lvl2pPr>
            <a:lvl3pPr marL="1097299" indent="0" algn="ctr">
              <a:buNone/>
              <a:defRPr sz="2160"/>
            </a:lvl3pPr>
            <a:lvl4pPr marL="1645949" indent="0" algn="ctr">
              <a:buNone/>
              <a:defRPr sz="1920"/>
            </a:lvl4pPr>
            <a:lvl5pPr marL="2194599" indent="0" algn="ctr">
              <a:buNone/>
              <a:defRPr sz="1920"/>
            </a:lvl5pPr>
            <a:lvl6pPr marL="2743248" indent="0" algn="ctr">
              <a:buNone/>
              <a:defRPr sz="1920"/>
            </a:lvl6pPr>
            <a:lvl7pPr marL="3291897" indent="0" algn="ctr">
              <a:buNone/>
              <a:defRPr sz="1920"/>
            </a:lvl7pPr>
            <a:lvl8pPr marL="3840547" indent="0" algn="ctr">
              <a:buNone/>
              <a:defRPr sz="1920"/>
            </a:lvl8pPr>
            <a:lvl9pPr marL="4389197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73176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 Callout - Ja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E4D64C6-A278-ED25-9B33-134487463E4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21851" y="0"/>
            <a:ext cx="6400800" cy="8229600"/>
          </a:xfrm>
          <a:prstGeom prst="rect">
            <a:avLst/>
          </a:prstGeom>
        </p:spPr>
      </p:pic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6F9C8450-13D5-BC01-4894-46F07ED7D7DE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10060379" y="4038602"/>
            <a:ext cx="3655622" cy="1826217"/>
          </a:xfrm>
        </p:spPr>
        <p:txBody>
          <a:bodyPr lIns="0" tIns="0" rIns="0" bIns="0"/>
          <a:lstStyle>
            <a:lvl1pPr marL="0" marR="0" indent="0" algn="l" defTabSz="1097299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chemeClr val="bg1"/>
                </a:solidFill>
              </a:defRPr>
            </a:lvl1pPr>
            <a:lvl2pPr marL="548649" indent="0">
              <a:buNone/>
              <a:defRPr>
                <a:solidFill>
                  <a:schemeClr val="bg1"/>
                </a:solidFill>
              </a:defRPr>
            </a:lvl2pPr>
            <a:lvl3pPr marL="1097299" indent="0">
              <a:buNone/>
              <a:defRPr>
                <a:solidFill>
                  <a:schemeClr val="bg1"/>
                </a:solidFill>
              </a:defRPr>
            </a:lvl3pPr>
            <a:lvl4pPr marL="1645949" indent="0">
              <a:buNone/>
              <a:defRPr>
                <a:solidFill>
                  <a:schemeClr val="bg1"/>
                </a:solidFill>
              </a:defRPr>
            </a:lvl4pPr>
            <a:lvl5pPr marL="2194599" indent="0">
              <a:buNone/>
              <a:defRPr>
                <a:solidFill>
                  <a:schemeClr val="bg1"/>
                </a:solidFill>
              </a:defRPr>
            </a:lvl5pPr>
          </a:lstStyle>
          <a:p>
            <a:pPr marL="0" marR="0" lvl="0" indent="0" algn="l" defTabSz="1097299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brief stat description goes here. brief stat description goes here. brief stat description goes here.</a:t>
            </a:r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4B5F5F2C-3DF4-D72D-B202-1DB2A8149BF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058401" y="2212385"/>
            <a:ext cx="3656013" cy="1826217"/>
          </a:xfrm>
        </p:spPr>
        <p:txBody>
          <a:bodyPr anchor="b">
            <a:noAutofit/>
          </a:bodyPr>
          <a:lstStyle>
            <a:lvl1pPr marL="0" indent="0" algn="l">
              <a:buNone/>
              <a:defRPr sz="12001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1" i="0">
                <a:solidFill>
                  <a:schemeClr val="bg1"/>
                </a:solidFill>
                <a:latin typeface="Montserrat" pitchFamily="2" charset="77"/>
              </a:defRPr>
            </a:lvl2pPr>
            <a:lvl3pPr>
              <a:defRPr b="1" i="0">
                <a:solidFill>
                  <a:schemeClr val="bg1"/>
                </a:solidFill>
                <a:latin typeface="Montserrat" pitchFamily="2" charset="77"/>
              </a:defRPr>
            </a:lvl3pPr>
            <a:lvl4pPr>
              <a:defRPr b="1" i="0">
                <a:solidFill>
                  <a:schemeClr val="bg1"/>
                </a:solidFill>
                <a:latin typeface="Montserrat" pitchFamily="2" charset="77"/>
              </a:defRPr>
            </a:lvl4pPr>
            <a:lvl5pPr>
              <a:defRPr b="1" i="0">
                <a:solidFill>
                  <a:schemeClr val="bg1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US" dirty="0"/>
              <a:t>XX%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5FF78ED5-5800-C97F-E25C-52BE403728B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7772400"/>
            <a:ext cx="14630400" cy="4572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DC975D30-41A6-4B49-BC56-ABDDB92C55F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193945" y="7887320"/>
            <a:ext cx="752205" cy="228168"/>
          </a:xfrm>
          <a:prstGeom prst="rect">
            <a:avLst/>
          </a:prstGeom>
        </p:spPr>
      </p:pic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A1868D3D-B4F2-E64F-1698-426CE748F0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714021" y="7620001"/>
            <a:ext cx="459180" cy="438150"/>
          </a:xfrm>
          <a:prstGeom prst="rect">
            <a:avLst/>
          </a:prstGeom>
        </p:spPr>
        <p:txBody>
          <a:bodyPr/>
          <a:lstStyle>
            <a:lvl1pPr>
              <a:defRPr b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D4F4C84-0D31-A643-82AF-CFAC5D1B56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BF653591-63E6-4B6C-25E3-FE0A5799637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14400" y="3200400"/>
            <a:ext cx="6399213" cy="4114800"/>
          </a:xfrm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2051283D-244F-D56E-962F-38EADF3596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1" y="914400"/>
            <a:ext cx="6400800" cy="13716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DA771515-B5AC-13B5-1007-E7ECDBCA7E70}"/>
              </a:ext>
            </a:extLst>
          </p:cNvPr>
          <p:cNvSpPr>
            <a:spLocks noGrp="1"/>
          </p:cNvSpPr>
          <p:nvPr>
            <p:ph type="subTitle" idx="16"/>
          </p:nvPr>
        </p:nvSpPr>
        <p:spPr>
          <a:xfrm>
            <a:off x="914400" y="2286000"/>
            <a:ext cx="6399213" cy="914400"/>
          </a:xfrm>
        </p:spPr>
        <p:txBody>
          <a:bodyPr lIns="0" tIns="0" rIns="0" bIns="0"/>
          <a:lstStyle>
            <a:lvl1pPr marL="0" indent="0" algn="l">
              <a:buNone/>
              <a:defRPr sz="2400">
                <a:solidFill>
                  <a:schemeClr val="bg2">
                    <a:lumMod val="50000"/>
                  </a:schemeClr>
                </a:solidFill>
              </a:defRPr>
            </a:lvl1pPr>
            <a:lvl2pPr marL="548649" indent="0" algn="ctr">
              <a:buNone/>
              <a:defRPr sz="2400"/>
            </a:lvl2pPr>
            <a:lvl3pPr marL="1097299" indent="0" algn="ctr">
              <a:buNone/>
              <a:defRPr sz="2160"/>
            </a:lvl3pPr>
            <a:lvl4pPr marL="1645949" indent="0" algn="ctr">
              <a:buNone/>
              <a:defRPr sz="1920"/>
            </a:lvl4pPr>
            <a:lvl5pPr marL="2194599" indent="0" algn="ctr">
              <a:buNone/>
              <a:defRPr sz="1920"/>
            </a:lvl5pPr>
            <a:lvl6pPr marL="2743248" indent="0" algn="ctr">
              <a:buNone/>
              <a:defRPr sz="1920"/>
            </a:lvl6pPr>
            <a:lvl7pPr marL="3291897" indent="0" algn="ctr">
              <a:buNone/>
              <a:defRPr sz="1920"/>
            </a:lvl7pPr>
            <a:lvl8pPr marL="3840547" indent="0" algn="ctr">
              <a:buNone/>
              <a:defRPr sz="1920"/>
            </a:lvl8pPr>
            <a:lvl9pPr marL="4389197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85148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 Callout - Tam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E4D64C6-A278-ED25-9B33-134487463E4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21851" y="0"/>
            <a:ext cx="6400800" cy="8229600"/>
          </a:xfrm>
          <a:prstGeom prst="rect">
            <a:avLst/>
          </a:prstGeom>
        </p:spPr>
      </p:pic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6F9C8450-13D5-BC01-4894-46F07ED7D7DE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10060379" y="4038602"/>
            <a:ext cx="3655622" cy="1826217"/>
          </a:xfrm>
        </p:spPr>
        <p:txBody>
          <a:bodyPr lIns="0" tIns="0" rIns="0" bIns="0"/>
          <a:lstStyle>
            <a:lvl1pPr marL="0" marR="0" indent="0" algn="l" defTabSz="1097299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chemeClr val="bg1"/>
                </a:solidFill>
              </a:defRPr>
            </a:lvl1pPr>
            <a:lvl2pPr marL="548649" indent="0">
              <a:buNone/>
              <a:defRPr>
                <a:solidFill>
                  <a:schemeClr val="bg1"/>
                </a:solidFill>
              </a:defRPr>
            </a:lvl2pPr>
            <a:lvl3pPr marL="1097299" indent="0">
              <a:buNone/>
              <a:defRPr>
                <a:solidFill>
                  <a:schemeClr val="bg1"/>
                </a:solidFill>
              </a:defRPr>
            </a:lvl3pPr>
            <a:lvl4pPr marL="1645949" indent="0">
              <a:buNone/>
              <a:defRPr>
                <a:solidFill>
                  <a:schemeClr val="bg1"/>
                </a:solidFill>
              </a:defRPr>
            </a:lvl4pPr>
            <a:lvl5pPr marL="2194599" indent="0">
              <a:buNone/>
              <a:defRPr>
                <a:solidFill>
                  <a:schemeClr val="bg1"/>
                </a:solidFill>
              </a:defRPr>
            </a:lvl5pPr>
          </a:lstStyle>
          <a:p>
            <a:pPr marL="0" marR="0" lvl="0" indent="0" algn="l" defTabSz="1097299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brief stat description goes here. brief stat description goes here. brief stat description goes here.</a:t>
            </a:r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502AC830-EEED-837D-B1D0-D02E55FF94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058401" y="2212385"/>
            <a:ext cx="3656013" cy="1826217"/>
          </a:xfrm>
        </p:spPr>
        <p:txBody>
          <a:bodyPr anchor="b">
            <a:noAutofit/>
          </a:bodyPr>
          <a:lstStyle>
            <a:lvl1pPr marL="0" indent="0" algn="l">
              <a:buNone/>
              <a:defRPr sz="12001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1" i="0">
                <a:solidFill>
                  <a:schemeClr val="bg1"/>
                </a:solidFill>
                <a:latin typeface="Montserrat" pitchFamily="2" charset="77"/>
              </a:defRPr>
            </a:lvl2pPr>
            <a:lvl3pPr>
              <a:defRPr b="1" i="0">
                <a:solidFill>
                  <a:schemeClr val="bg1"/>
                </a:solidFill>
                <a:latin typeface="Montserrat" pitchFamily="2" charset="77"/>
              </a:defRPr>
            </a:lvl3pPr>
            <a:lvl4pPr>
              <a:defRPr b="1" i="0">
                <a:solidFill>
                  <a:schemeClr val="bg1"/>
                </a:solidFill>
                <a:latin typeface="Montserrat" pitchFamily="2" charset="77"/>
              </a:defRPr>
            </a:lvl4pPr>
            <a:lvl5pPr>
              <a:defRPr b="1" i="0">
                <a:solidFill>
                  <a:schemeClr val="bg1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US" dirty="0"/>
              <a:t>XX%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D4260B7E-3169-79A2-3B53-55221159207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7772400"/>
            <a:ext cx="14630400" cy="4572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BCE59241-E6BA-044B-5B0F-8CA854F74F9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193945" y="7887320"/>
            <a:ext cx="752205" cy="228168"/>
          </a:xfrm>
          <a:prstGeom prst="rect">
            <a:avLst/>
          </a:prstGeom>
        </p:spPr>
      </p:pic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8E042C81-66E1-AB15-1C14-30F1E41273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714021" y="7620001"/>
            <a:ext cx="459180" cy="438150"/>
          </a:xfrm>
          <a:prstGeom prst="rect">
            <a:avLst/>
          </a:prstGeom>
        </p:spPr>
        <p:txBody>
          <a:bodyPr/>
          <a:lstStyle>
            <a:lvl1pPr>
              <a:defRPr b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D4F4C84-0D31-A643-82AF-CFAC5D1B56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4A975CD-C42C-45AF-341F-F216CC638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14400" y="3200400"/>
            <a:ext cx="6399213" cy="4114800"/>
          </a:xfrm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065C94D1-822C-B993-C70D-38811CC710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1" y="914400"/>
            <a:ext cx="6400800" cy="13716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C4B1DA6F-2F2D-3B63-0CF8-1AD517FCBCBD}"/>
              </a:ext>
            </a:extLst>
          </p:cNvPr>
          <p:cNvSpPr>
            <a:spLocks noGrp="1"/>
          </p:cNvSpPr>
          <p:nvPr>
            <p:ph type="subTitle" idx="16"/>
          </p:nvPr>
        </p:nvSpPr>
        <p:spPr>
          <a:xfrm>
            <a:off x="914400" y="2286000"/>
            <a:ext cx="6399213" cy="914400"/>
          </a:xfrm>
        </p:spPr>
        <p:txBody>
          <a:bodyPr lIns="0" tIns="0" rIns="0" bIns="0"/>
          <a:lstStyle>
            <a:lvl1pPr marL="0" indent="0" algn="l">
              <a:buNone/>
              <a:defRPr sz="2400">
                <a:solidFill>
                  <a:schemeClr val="bg2">
                    <a:lumMod val="50000"/>
                  </a:schemeClr>
                </a:solidFill>
              </a:defRPr>
            </a:lvl1pPr>
            <a:lvl2pPr marL="548649" indent="0" algn="ctr">
              <a:buNone/>
              <a:defRPr sz="2400"/>
            </a:lvl2pPr>
            <a:lvl3pPr marL="1097299" indent="0" algn="ctr">
              <a:buNone/>
              <a:defRPr sz="2160"/>
            </a:lvl3pPr>
            <a:lvl4pPr marL="1645949" indent="0" algn="ctr">
              <a:buNone/>
              <a:defRPr sz="1920"/>
            </a:lvl4pPr>
            <a:lvl5pPr marL="2194599" indent="0" algn="ctr">
              <a:buNone/>
              <a:defRPr sz="1920"/>
            </a:lvl5pPr>
            <a:lvl6pPr marL="2743248" indent="0" algn="ctr">
              <a:buNone/>
              <a:defRPr sz="1920"/>
            </a:lvl6pPr>
            <a:lvl7pPr marL="3291897" indent="0" algn="ctr">
              <a:buNone/>
              <a:defRPr sz="1920"/>
            </a:lvl7pPr>
            <a:lvl8pPr marL="3840547" indent="0" algn="ctr">
              <a:buNone/>
              <a:defRPr sz="1920"/>
            </a:lvl8pPr>
            <a:lvl9pPr marL="4389197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65907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bar - Man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E4D64C6-A278-ED25-9B33-134487463E4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21851" y="0"/>
            <a:ext cx="6400800" cy="8229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2653568-CA3E-BFB6-C34B-32BB7AAE4EB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7772400"/>
            <a:ext cx="14630400" cy="4572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C53DCC07-C15E-9345-F6F9-8FF74B9DCA7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193945" y="7887320"/>
            <a:ext cx="752205" cy="228168"/>
          </a:xfrm>
          <a:prstGeom prst="rect">
            <a:avLst/>
          </a:prstGeom>
        </p:spPr>
      </p:pic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DC35260D-2592-E480-8973-6AB3DEF5C2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714021" y="7620001"/>
            <a:ext cx="459180" cy="438150"/>
          </a:xfrm>
          <a:prstGeom prst="rect">
            <a:avLst/>
          </a:prstGeom>
        </p:spPr>
        <p:txBody>
          <a:bodyPr/>
          <a:lstStyle>
            <a:lvl1pPr>
              <a:defRPr b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D4F4C84-0D31-A643-82AF-CFAC5D1B56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88BEF9-4476-95AE-D27C-24E948792E6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14400" y="3200400"/>
            <a:ext cx="6399213" cy="4114800"/>
          </a:xfrm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7FE5402-9BA8-7990-308A-85D2F0621A1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1" y="914400"/>
            <a:ext cx="6400800" cy="13716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8B246F0B-52F1-A727-B017-0B226C5E4B53}"/>
              </a:ext>
            </a:extLst>
          </p:cNvPr>
          <p:cNvSpPr>
            <a:spLocks noGrp="1"/>
          </p:cNvSpPr>
          <p:nvPr>
            <p:ph type="subTitle" idx="16"/>
          </p:nvPr>
        </p:nvSpPr>
        <p:spPr>
          <a:xfrm>
            <a:off x="914400" y="2286000"/>
            <a:ext cx="6399213" cy="914400"/>
          </a:xfrm>
        </p:spPr>
        <p:txBody>
          <a:bodyPr lIns="0" tIns="0" rIns="0" bIns="0"/>
          <a:lstStyle>
            <a:lvl1pPr marL="0" indent="0" algn="l">
              <a:buNone/>
              <a:defRPr sz="2400">
                <a:solidFill>
                  <a:schemeClr val="bg2">
                    <a:lumMod val="50000"/>
                  </a:schemeClr>
                </a:solidFill>
              </a:defRPr>
            </a:lvl1pPr>
            <a:lvl2pPr marL="548649" indent="0" algn="ctr">
              <a:buNone/>
              <a:defRPr sz="2400"/>
            </a:lvl2pPr>
            <a:lvl3pPr marL="1097299" indent="0" algn="ctr">
              <a:buNone/>
              <a:defRPr sz="2160"/>
            </a:lvl3pPr>
            <a:lvl4pPr marL="1645949" indent="0" algn="ctr">
              <a:buNone/>
              <a:defRPr sz="1920"/>
            </a:lvl4pPr>
            <a:lvl5pPr marL="2194599" indent="0" algn="ctr">
              <a:buNone/>
              <a:defRPr sz="1920"/>
            </a:lvl5pPr>
            <a:lvl6pPr marL="2743248" indent="0" algn="ctr">
              <a:buNone/>
              <a:defRPr sz="1920"/>
            </a:lvl6pPr>
            <a:lvl7pPr marL="3291897" indent="0" algn="ctr">
              <a:buNone/>
              <a:defRPr sz="1920"/>
            </a:lvl7pPr>
            <a:lvl8pPr marL="3840547" indent="0" algn="ctr">
              <a:buNone/>
              <a:defRPr sz="1920"/>
            </a:lvl8pPr>
            <a:lvl9pPr marL="4389197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346590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bar - Deep S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2B5B1BD-F4BC-09E1-D058-27DFFBCCAE4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28011" y="0"/>
            <a:ext cx="6400800" cy="8229600"/>
          </a:xfrm>
          <a:prstGeom prst="rect">
            <a:avLst/>
          </a:prstGeom>
        </p:spPr>
      </p:pic>
      <p:sp>
        <p:nvSpPr>
          <p:cNvPr id="13" name="Slide Number Placeholder 8">
            <a:extLst>
              <a:ext uri="{FF2B5EF4-FFF2-40B4-BE49-F238E27FC236}">
                <a16:creationId xmlns:a16="http://schemas.microsoft.com/office/drawing/2014/main" id="{85DE5439-657A-863E-168D-73988806D9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714021" y="7620001"/>
            <a:ext cx="459180" cy="4381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D4F4C84-0D31-A643-82AF-CFAC5D1B561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CBAD48D-4A78-6573-7B99-4EFA2AFD8B6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7772400"/>
            <a:ext cx="14630400" cy="4572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8751266-FB18-D4AA-BDF6-88F745FE341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193945" y="7887320"/>
            <a:ext cx="752205" cy="228168"/>
          </a:xfrm>
          <a:prstGeom prst="rect">
            <a:avLst/>
          </a:prstGeom>
        </p:spPr>
      </p:pic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B8DD463D-F894-5F11-D667-FC66A262C6F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14400" y="3200400"/>
            <a:ext cx="6399213" cy="4114800"/>
          </a:xfrm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3AC5F50-DF10-7E73-4BE2-E84A00689F9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1" y="914400"/>
            <a:ext cx="6400800" cy="13716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65141909-60ED-6CFF-726F-99253D032F4F}"/>
              </a:ext>
            </a:extLst>
          </p:cNvPr>
          <p:cNvSpPr>
            <a:spLocks noGrp="1"/>
          </p:cNvSpPr>
          <p:nvPr>
            <p:ph type="subTitle" idx="16"/>
          </p:nvPr>
        </p:nvSpPr>
        <p:spPr>
          <a:xfrm>
            <a:off x="914400" y="2286000"/>
            <a:ext cx="6399213" cy="914400"/>
          </a:xfrm>
        </p:spPr>
        <p:txBody>
          <a:bodyPr lIns="0" tIns="0" rIns="0" bIns="0"/>
          <a:lstStyle>
            <a:lvl1pPr marL="0" indent="0" algn="l">
              <a:buNone/>
              <a:defRPr sz="2400">
                <a:solidFill>
                  <a:schemeClr val="bg2">
                    <a:lumMod val="50000"/>
                  </a:schemeClr>
                </a:solidFill>
              </a:defRPr>
            </a:lvl1pPr>
            <a:lvl2pPr marL="548649" indent="0" algn="ctr">
              <a:buNone/>
              <a:defRPr sz="2400"/>
            </a:lvl2pPr>
            <a:lvl3pPr marL="1097299" indent="0" algn="ctr">
              <a:buNone/>
              <a:defRPr sz="2160"/>
            </a:lvl3pPr>
            <a:lvl4pPr marL="1645949" indent="0" algn="ctr">
              <a:buNone/>
              <a:defRPr sz="1920"/>
            </a:lvl4pPr>
            <a:lvl5pPr marL="2194599" indent="0" algn="ctr">
              <a:buNone/>
              <a:defRPr sz="1920"/>
            </a:lvl5pPr>
            <a:lvl6pPr marL="2743248" indent="0" algn="ctr">
              <a:buNone/>
              <a:defRPr sz="1920"/>
            </a:lvl6pPr>
            <a:lvl7pPr marL="3291897" indent="0" algn="ctr">
              <a:buNone/>
              <a:defRPr sz="1920"/>
            </a:lvl7pPr>
            <a:lvl8pPr marL="3840547" indent="0" algn="ctr">
              <a:buNone/>
              <a:defRPr sz="1920"/>
            </a:lvl8pPr>
            <a:lvl9pPr marL="4389197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762571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+ Photo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icture Placeholder 33">
            <a:extLst>
              <a:ext uri="{FF2B5EF4-FFF2-40B4-BE49-F238E27FC236}">
                <a16:creationId xmlns:a16="http://schemas.microsoft.com/office/drawing/2014/main" id="{4E59BC97-84A5-AD68-EAF5-92B4AB179CC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8223236" y="1"/>
            <a:ext cx="6407165" cy="8156830"/>
          </a:xfrm>
          <a:custGeom>
            <a:avLst/>
            <a:gdLst>
              <a:gd name="connsiteX0" fmla="*/ 1737853 w 6407165"/>
              <a:gd name="connsiteY0" fmla="*/ 0 h 8156830"/>
              <a:gd name="connsiteX1" fmla="*/ 6407165 w 6407165"/>
              <a:gd name="connsiteY1" fmla="*/ 0 h 8156830"/>
              <a:gd name="connsiteX2" fmla="*/ 6407165 w 6407165"/>
              <a:gd name="connsiteY2" fmla="*/ 8156830 h 8156830"/>
              <a:gd name="connsiteX3" fmla="*/ 1703834 w 6407165"/>
              <a:gd name="connsiteY3" fmla="*/ 8156830 h 8156830"/>
              <a:gd name="connsiteX4" fmla="*/ 101886 w 6407165"/>
              <a:gd name="connsiteY4" fmla="*/ 4591852 h 8156830"/>
              <a:gd name="connsiteX5" fmla="*/ 101886 w 6407165"/>
              <a:gd name="connsiteY5" fmla="*/ 3640825 h 8156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407165" h="8156830">
                <a:moveTo>
                  <a:pt x="1737853" y="0"/>
                </a:moveTo>
                <a:lnTo>
                  <a:pt x="6407165" y="0"/>
                </a:lnTo>
                <a:lnTo>
                  <a:pt x="6407165" y="8156830"/>
                </a:lnTo>
                <a:lnTo>
                  <a:pt x="1703834" y="8156830"/>
                </a:lnTo>
                <a:lnTo>
                  <a:pt x="101886" y="4591852"/>
                </a:lnTo>
                <a:cubicBezTo>
                  <a:pt x="-33962" y="4289377"/>
                  <a:pt x="-33962" y="3943300"/>
                  <a:pt x="101886" y="3640825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</p:spPr>
        <p:txBody>
          <a:bodyPr wrap="square" anchor="ctr">
            <a:noAutofit/>
          </a:bodyPr>
          <a:lstStyle>
            <a:lvl1pPr algn="ctr">
              <a:defRPr sz="1599"/>
            </a:lvl1pPr>
          </a:lstStyle>
          <a:p>
            <a:r>
              <a:rPr lang="en-US" sz="1800" dirty="0"/>
              <a:t>Click to add photo</a:t>
            </a:r>
          </a:p>
          <a:p>
            <a:endParaRPr lang="en-US" sz="1800" dirty="0"/>
          </a:p>
          <a:p>
            <a:endParaRPr lang="en-US" sz="240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ACEDBBB-0135-9F82-FA6D-9C1948613E2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7772400"/>
            <a:ext cx="14630400" cy="4572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D554E74-1D28-1DEA-8B88-113055F00D3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93945" y="7887320"/>
            <a:ext cx="752205" cy="228168"/>
          </a:xfrm>
          <a:prstGeom prst="rect">
            <a:avLst/>
          </a:prstGeom>
        </p:spPr>
      </p:pic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19590DA5-5ED8-8659-2DB2-76401FF35A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714021" y="7620001"/>
            <a:ext cx="459180" cy="438150"/>
          </a:xfrm>
          <a:prstGeom prst="rect">
            <a:avLst/>
          </a:prstGeom>
        </p:spPr>
        <p:txBody>
          <a:bodyPr/>
          <a:lstStyle>
            <a:lvl1pPr>
              <a:defRPr b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D4F4C84-0D31-A643-82AF-CFAC5D1B56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321BF99-1B69-29AB-7111-40B82A48C4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14400" y="3200400"/>
            <a:ext cx="6399213" cy="4114800"/>
          </a:xfrm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2882601-C9EC-7A68-FC21-7E95F30F4F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1" y="914400"/>
            <a:ext cx="6400800" cy="13716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AC7C2F61-F256-7A84-177F-412184E33BC0}"/>
              </a:ext>
            </a:extLst>
          </p:cNvPr>
          <p:cNvSpPr>
            <a:spLocks noGrp="1"/>
          </p:cNvSpPr>
          <p:nvPr>
            <p:ph type="subTitle" idx="16"/>
          </p:nvPr>
        </p:nvSpPr>
        <p:spPr>
          <a:xfrm>
            <a:off x="914400" y="2286000"/>
            <a:ext cx="6399213" cy="914400"/>
          </a:xfrm>
        </p:spPr>
        <p:txBody>
          <a:bodyPr lIns="0" tIns="0" rIns="0" bIns="0"/>
          <a:lstStyle>
            <a:lvl1pPr marL="0" indent="0" algn="l">
              <a:buNone/>
              <a:defRPr sz="2400">
                <a:solidFill>
                  <a:schemeClr val="bg2">
                    <a:lumMod val="50000"/>
                  </a:schemeClr>
                </a:solidFill>
              </a:defRPr>
            </a:lvl1pPr>
            <a:lvl2pPr marL="548649" indent="0" algn="ctr">
              <a:buNone/>
              <a:defRPr sz="2400"/>
            </a:lvl2pPr>
            <a:lvl3pPr marL="1097299" indent="0" algn="ctr">
              <a:buNone/>
              <a:defRPr sz="2160"/>
            </a:lvl3pPr>
            <a:lvl4pPr marL="1645949" indent="0" algn="ctr">
              <a:buNone/>
              <a:defRPr sz="1920"/>
            </a:lvl4pPr>
            <a:lvl5pPr marL="2194599" indent="0" algn="ctr">
              <a:buNone/>
              <a:defRPr sz="1920"/>
            </a:lvl5pPr>
            <a:lvl6pPr marL="2743248" indent="0" algn="ctr">
              <a:buNone/>
              <a:defRPr sz="1920"/>
            </a:lvl6pPr>
            <a:lvl7pPr marL="3291897" indent="0" algn="ctr">
              <a:buNone/>
              <a:defRPr sz="1920"/>
            </a:lvl7pPr>
            <a:lvl8pPr marL="3840547" indent="0" algn="ctr">
              <a:buNone/>
              <a:defRPr sz="1920"/>
            </a:lvl8pPr>
            <a:lvl9pPr marL="4389197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94691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+ Pho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2">
            <a:extLst>
              <a:ext uri="{FF2B5EF4-FFF2-40B4-BE49-F238E27FC236}">
                <a16:creationId xmlns:a16="http://schemas.microsoft.com/office/drawing/2014/main" id="{D7C56A72-28FF-EC46-8F76-650ADE5C0F6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8223215" y="1"/>
            <a:ext cx="6407185" cy="8156830"/>
          </a:xfrm>
          <a:custGeom>
            <a:avLst/>
            <a:gdLst>
              <a:gd name="connsiteX0" fmla="*/ 0 w 6407184"/>
              <a:gd name="connsiteY0" fmla="*/ 0 h 8156830"/>
              <a:gd name="connsiteX1" fmla="*/ 6407184 w 6407184"/>
              <a:gd name="connsiteY1" fmla="*/ 0 h 8156830"/>
              <a:gd name="connsiteX2" fmla="*/ 6407184 w 6407184"/>
              <a:gd name="connsiteY2" fmla="*/ 8156830 h 8156830"/>
              <a:gd name="connsiteX3" fmla="*/ 34095 w 6407184"/>
              <a:gd name="connsiteY3" fmla="*/ 8156830 h 8156830"/>
              <a:gd name="connsiteX4" fmla="*/ 1635968 w 6407184"/>
              <a:gd name="connsiteY4" fmla="*/ 4591852 h 8156830"/>
              <a:gd name="connsiteX5" fmla="*/ 1635968 w 6407184"/>
              <a:gd name="connsiteY5" fmla="*/ 3640825 h 8156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407184" h="8156830">
                <a:moveTo>
                  <a:pt x="0" y="0"/>
                </a:moveTo>
                <a:lnTo>
                  <a:pt x="6407184" y="0"/>
                </a:lnTo>
                <a:lnTo>
                  <a:pt x="6407184" y="8156830"/>
                </a:lnTo>
                <a:lnTo>
                  <a:pt x="34095" y="8156830"/>
                </a:lnTo>
                <a:lnTo>
                  <a:pt x="1635968" y="4591852"/>
                </a:lnTo>
                <a:cubicBezTo>
                  <a:pt x="1771815" y="4289377"/>
                  <a:pt x="1771815" y="3943300"/>
                  <a:pt x="1635968" y="3640825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r>
              <a:rPr lang="en-US" sz="1800" dirty="0"/>
              <a:t>Click to add photo</a:t>
            </a:r>
          </a:p>
          <a:p>
            <a:endParaRPr lang="en-US" sz="1800" dirty="0"/>
          </a:p>
          <a:p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EAE6ABC-7B8B-0557-2242-34291E0A580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7772400"/>
            <a:ext cx="14630400" cy="4572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9D82841-2BBC-692B-0C87-4BFC2E721E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93945" y="7887320"/>
            <a:ext cx="752205" cy="228168"/>
          </a:xfrm>
          <a:prstGeom prst="rect">
            <a:avLst/>
          </a:prstGeom>
        </p:spPr>
      </p:pic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0819C8A0-360C-BF04-441F-5FB5060C35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714021" y="7620001"/>
            <a:ext cx="459180" cy="438150"/>
          </a:xfrm>
          <a:prstGeom prst="rect">
            <a:avLst/>
          </a:prstGeom>
        </p:spPr>
        <p:txBody>
          <a:bodyPr/>
          <a:lstStyle>
            <a:lvl1pPr>
              <a:defRPr b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D4F4C84-0D31-A643-82AF-CFAC5D1B56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E601E1D-9D30-6503-8FBF-3C969570CF6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14400" y="3200400"/>
            <a:ext cx="6399213" cy="4114800"/>
          </a:xfrm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CF32CDC2-640C-F282-83B6-2F61F8E1AD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1" y="914400"/>
            <a:ext cx="6400800" cy="13716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1CDD35CD-C3B4-9E7A-4179-82C91BE5411E}"/>
              </a:ext>
            </a:extLst>
          </p:cNvPr>
          <p:cNvSpPr>
            <a:spLocks noGrp="1"/>
          </p:cNvSpPr>
          <p:nvPr>
            <p:ph type="subTitle" idx="16"/>
          </p:nvPr>
        </p:nvSpPr>
        <p:spPr>
          <a:xfrm>
            <a:off x="914400" y="2286000"/>
            <a:ext cx="6399213" cy="914400"/>
          </a:xfrm>
        </p:spPr>
        <p:txBody>
          <a:bodyPr lIns="0" tIns="0" rIns="0" bIns="0"/>
          <a:lstStyle>
            <a:lvl1pPr marL="0" indent="0" algn="l">
              <a:buNone/>
              <a:defRPr sz="2400">
                <a:solidFill>
                  <a:schemeClr val="bg2">
                    <a:lumMod val="50000"/>
                  </a:schemeClr>
                </a:solidFill>
              </a:defRPr>
            </a:lvl1pPr>
            <a:lvl2pPr marL="548649" indent="0" algn="ctr">
              <a:buNone/>
              <a:defRPr sz="2400"/>
            </a:lvl2pPr>
            <a:lvl3pPr marL="1097299" indent="0" algn="ctr">
              <a:buNone/>
              <a:defRPr sz="2160"/>
            </a:lvl3pPr>
            <a:lvl4pPr marL="1645949" indent="0" algn="ctr">
              <a:buNone/>
              <a:defRPr sz="1920"/>
            </a:lvl4pPr>
            <a:lvl5pPr marL="2194599" indent="0" algn="ctr">
              <a:buNone/>
              <a:defRPr sz="1920"/>
            </a:lvl5pPr>
            <a:lvl6pPr marL="2743248" indent="0" algn="ctr">
              <a:buNone/>
              <a:defRPr sz="1920"/>
            </a:lvl6pPr>
            <a:lvl7pPr marL="3291897" indent="0" algn="ctr">
              <a:buNone/>
              <a:defRPr sz="1920"/>
            </a:lvl7pPr>
            <a:lvl8pPr marL="3840547" indent="0" algn="ctr">
              <a:buNone/>
              <a:defRPr sz="1920"/>
            </a:lvl8pPr>
            <a:lvl9pPr marL="4389197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181196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+ Photo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0">
            <a:extLst>
              <a:ext uri="{FF2B5EF4-FFF2-40B4-BE49-F238E27FC236}">
                <a16:creationId xmlns:a16="http://schemas.microsoft.com/office/drawing/2014/main" id="{68D8CAC2-1D1D-FEE9-B891-61EDF583A5A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138529" y="1"/>
            <a:ext cx="5491873" cy="8156830"/>
          </a:xfrm>
          <a:custGeom>
            <a:avLst/>
            <a:gdLst>
              <a:gd name="connsiteX0" fmla="*/ 3966353 w 5491873"/>
              <a:gd name="connsiteY0" fmla="*/ 0 h 8156830"/>
              <a:gd name="connsiteX1" fmla="*/ 5491873 w 5491873"/>
              <a:gd name="connsiteY1" fmla="*/ 0 h 8156830"/>
              <a:gd name="connsiteX2" fmla="*/ 5491873 w 5491873"/>
              <a:gd name="connsiteY2" fmla="*/ 8156830 h 8156830"/>
              <a:gd name="connsiteX3" fmla="*/ 0 w 5491873"/>
              <a:gd name="connsiteY3" fmla="*/ 8156830 h 8156830"/>
              <a:gd name="connsiteX4" fmla="*/ 0 w 5491873"/>
              <a:gd name="connsiteY4" fmla="*/ 3201597 h 8156830"/>
              <a:gd name="connsiteX5" fmla="*/ 366125 w 5491873"/>
              <a:gd name="connsiteY5" fmla="*/ 2469803 h 8156830"/>
              <a:gd name="connsiteX6" fmla="*/ 3417166 w 5491873"/>
              <a:gd name="connsiteY6" fmla="*/ 182948 h 8156830"/>
              <a:gd name="connsiteX7" fmla="*/ 3966353 w 5491873"/>
              <a:gd name="connsiteY7" fmla="*/ 0 h 8156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491873" h="8156830">
                <a:moveTo>
                  <a:pt x="3966353" y="0"/>
                </a:moveTo>
                <a:lnTo>
                  <a:pt x="5491873" y="0"/>
                </a:lnTo>
                <a:lnTo>
                  <a:pt x="5491873" y="8156830"/>
                </a:lnTo>
                <a:lnTo>
                  <a:pt x="0" y="8156830"/>
                </a:lnTo>
                <a:lnTo>
                  <a:pt x="0" y="3201597"/>
                </a:lnTo>
                <a:cubicBezTo>
                  <a:pt x="0" y="2913682"/>
                  <a:pt x="135619" y="2642537"/>
                  <a:pt x="366125" y="2469803"/>
                </a:cubicBezTo>
                <a:lnTo>
                  <a:pt x="3417166" y="182948"/>
                </a:lnTo>
                <a:cubicBezTo>
                  <a:pt x="3575591" y="64184"/>
                  <a:pt x="3768340" y="0"/>
                  <a:pt x="3966353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r>
              <a:rPr lang="en-US" dirty="0"/>
              <a:t>Click to add photo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025BD68-3056-4BAE-659F-CA7D19AB9C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7772400"/>
            <a:ext cx="14630400" cy="4572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27AC4CF-543D-FF7A-83F2-6767D81B4C3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93945" y="7887320"/>
            <a:ext cx="752205" cy="228168"/>
          </a:xfrm>
          <a:prstGeom prst="rect">
            <a:avLst/>
          </a:prstGeom>
        </p:spPr>
      </p:pic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7316D661-0E15-F3E8-0D76-3EC7FF7B36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714021" y="7620001"/>
            <a:ext cx="459180" cy="438150"/>
          </a:xfrm>
          <a:prstGeom prst="rect">
            <a:avLst/>
          </a:prstGeom>
        </p:spPr>
        <p:txBody>
          <a:bodyPr/>
          <a:lstStyle>
            <a:lvl1pPr>
              <a:defRPr b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D4F4C84-0D31-A643-82AF-CFAC5D1B56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1629EBE-F6D7-FAFA-FD34-39150340DE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14400" y="3200400"/>
            <a:ext cx="7315200" cy="4114800"/>
          </a:xfrm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32E68F30-8D04-EAA3-3E8D-E6363932A8E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1" y="914400"/>
            <a:ext cx="7317014" cy="13716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0A45472A-4455-76E8-9014-5D265C418DDF}"/>
              </a:ext>
            </a:extLst>
          </p:cNvPr>
          <p:cNvSpPr>
            <a:spLocks noGrp="1"/>
          </p:cNvSpPr>
          <p:nvPr>
            <p:ph type="subTitle" idx="16"/>
          </p:nvPr>
        </p:nvSpPr>
        <p:spPr>
          <a:xfrm>
            <a:off x="914400" y="2286000"/>
            <a:ext cx="7315200" cy="914400"/>
          </a:xfrm>
        </p:spPr>
        <p:txBody>
          <a:bodyPr lIns="0" tIns="0" rIns="0" bIns="0"/>
          <a:lstStyle>
            <a:lvl1pPr marL="0" indent="0" algn="l">
              <a:buNone/>
              <a:defRPr sz="2400">
                <a:solidFill>
                  <a:schemeClr val="bg2">
                    <a:lumMod val="50000"/>
                  </a:schemeClr>
                </a:solidFill>
              </a:defRPr>
            </a:lvl1pPr>
            <a:lvl2pPr marL="548649" indent="0" algn="ctr">
              <a:buNone/>
              <a:defRPr sz="2400"/>
            </a:lvl2pPr>
            <a:lvl3pPr marL="1097299" indent="0" algn="ctr">
              <a:buNone/>
              <a:defRPr sz="2160"/>
            </a:lvl3pPr>
            <a:lvl4pPr marL="1645949" indent="0" algn="ctr">
              <a:buNone/>
              <a:defRPr sz="1920"/>
            </a:lvl4pPr>
            <a:lvl5pPr marL="2194599" indent="0" algn="ctr">
              <a:buNone/>
              <a:defRPr sz="1920"/>
            </a:lvl5pPr>
            <a:lvl6pPr marL="2743248" indent="0" algn="ctr">
              <a:buNone/>
              <a:defRPr sz="1920"/>
            </a:lvl6pPr>
            <a:lvl7pPr marL="3291897" indent="0" algn="ctr">
              <a:buNone/>
              <a:defRPr sz="1920"/>
            </a:lvl7pPr>
            <a:lvl8pPr marL="3840547" indent="0" algn="ctr">
              <a:buNone/>
              <a:defRPr sz="1920"/>
            </a:lvl8pPr>
            <a:lvl9pPr marL="4389197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10440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Call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0A978FD-76E5-1147-B478-61A4BF04574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14630400" cy="8229600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EDCF78D-091E-AA61-C22F-93A9E33A7D7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2743202" y="1828800"/>
            <a:ext cx="10058400" cy="3657600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buNone/>
              <a:defRPr sz="48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9" indent="0">
              <a:lnSpc>
                <a:spcPct val="100000"/>
              </a:lnSpc>
              <a:buNone/>
              <a:defRPr sz="4800" b="0" i="0">
                <a:solidFill>
                  <a:schemeClr val="tx1"/>
                </a:solidFill>
                <a:latin typeface="Montserrat Medium" pitchFamily="2" charset="77"/>
              </a:defRPr>
            </a:lvl2pPr>
            <a:lvl3pPr marL="1097299" indent="0">
              <a:lnSpc>
                <a:spcPct val="100000"/>
              </a:lnSpc>
              <a:buNone/>
              <a:defRPr sz="4800" b="0" i="0">
                <a:solidFill>
                  <a:schemeClr val="tx1"/>
                </a:solidFill>
                <a:latin typeface="Montserrat Medium" pitchFamily="2" charset="77"/>
              </a:defRPr>
            </a:lvl3pPr>
            <a:lvl4pPr marL="1645949" indent="0">
              <a:lnSpc>
                <a:spcPct val="100000"/>
              </a:lnSpc>
              <a:buNone/>
              <a:defRPr sz="4800" b="0" i="0">
                <a:solidFill>
                  <a:schemeClr val="tx1"/>
                </a:solidFill>
                <a:latin typeface="Montserrat Medium" pitchFamily="2" charset="77"/>
              </a:defRPr>
            </a:lvl4pPr>
            <a:lvl5pPr marL="2194599" indent="0">
              <a:lnSpc>
                <a:spcPct val="100000"/>
              </a:lnSpc>
              <a:buNone/>
              <a:defRPr sz="4800" b="0" i="0">
                <a:solidFill>
                  <a:schemeClr val="tx1"/>
                </a:solidFill>
                <a:latin typeface="Montserrat Medium" pitchFamily="2" charset="77"/>
              </a:defRPr>
            </a:lvl5pPr>
          </a:lstStyle>
          <a:p>
            <a:pPr lvl="0"/>
            <a:r>
              <a:rPr lang="en-US" dirty="0"/>
              <a:t>Use this layout when featuring a large callout or relevant statistic that needs additional emphasis.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5447FE2-877B-3CC5-A2B7-D122459E431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8800" y="1828800"/>
            <a:ext cx="685800" cy="540067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83B1F68-4D25-E9BA-611D-1F2BE1B19ED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809750" y="914400"/>
            <a:ext cx="4572000" cy="22860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200" b="1" i="0" spc="201" baseline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9" indent="0">
              <a:buNone/>
              <a:defRPr sz="1200" b="1" i="0" spc="300">
                <a:solidFill>
                  <a:schemeClr val="tx1"/>
                </a:solidFill>
                <a:latin typeface="Montserrat" pitchFamily="2" charset="77"/>
              </a:defRPr>
            </a:lvl2pPr>
            <a:lvl3pPr marL="1097299" indent="0">
              <a:buNone/>
              <a:defRPr sz="1200" b="1" i="0" spc="300">
                <a:solidFill>
                  <a:schemeClr val="tx1"/>
                </a:solidFill>
                <a:latin typeface="Montserrat" pitchFamily="2" charset="77"/>
              </a:defRPr>
            </a:lvl3pPr>
            <a:lvl4pPr marL="1645949" indent="0">
              <a:buNone/>
              <a:defRPr sz="1200" b="1" i="0" spc="300">
                <a:solidFill>
                  <a:schemeClr val="tx1"/>
                </a:solidFill>
                <a:latin typeface="Montserrat" pitchFamily="2" charset="77"/>
              </a:defRPr>
            </a:lvl4pPr>
            <a:lvl5pPr marL="2194599" indent="0">
              <a:buNone/>
              <a:defRPr sz="1200" b="1" i="0" spc="300">
                <a:solidFill>
                  <a:schemeClr val="tx1"/>
                </a:solidFill>
                <a:latin typeface="Montserrat" pitchFamily="2" charset="77"/>
              </a:defRPr>
            </a:lvl5pPr>
          </a:lstStyle>
          <a:p>
            <a:r>
              <a:rPr lang="en-US" dirty="0"/>
              <a:t>CALLOUT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50869E5-04B0-11A2-0CC0-C1A5F9E6C29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7772400"/>
            <a:ext cx="14630400" cy="457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872A2D4-E365-3B0C-F3F4-F4EB3E611AC8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/>
          <a:stretch/>
        </p:blipFill>
        <p:spPr>
          <a:xfrm>
            <a:off x="193945" y="7887320"/>
            <a:ext cx="752205" cy="228168"/>
          </a:xfrm>
          <a:prstGeom prst="rect">
            <a:avLst/>
          </a:prstGeom>
        </p:spPr>
      </p:pic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8D645041-41CD-AE4F-A869-D32C7DD543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714021" y="7620001"/>
            <a:ext cx="459180" cy="438150"/>
          </a:xfrm>
          <a:prstGeom prst="rect">
            <a:avLst/>
          </a:prstGeom>
        </p:spPr>
        <p:txBody>
          <a:bodyPr/>
          <a:lstStyle>
            <a:lvl1pPr>
              <a:defRPr b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D4F4C84-0D31-A643-82AF-CFAC5D1B56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9C609AE-80A4-E4CD-7449-37DD9E45B26D}"/>
              </a:ext>
            </a:extLst>
          </p:cNvPr>
          <p:cNvSpPr txBox="1"/>
          <p:nvPr userDrawn="1"/>
        </p:nvSpPr>
        <p:spPr>
          <a:xfrm>
            <a:off x="1371601" y="7886435"/>
            <a:ext cx="2213748" cy="138499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marL="0" marR="0" lvl="0" indent="0" algn="l" defTabSz="45720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00" b="0" i="0" dirty="0">
                <a:solidFill>
                  <a:schemeClr val="bg2">
                    <a:lumMod val="95000"/>
                  </a:schemeClr>
                </a:solidFill>
                <a:effectLst/>
                <a:latin typeface="+mn-lt"/>
              </a:rPr>
              <a:t>© 2023 ALTERYX, INC. All rights reserved.</a:t>
            </a:r>
            <a:endParaRPr lang="en-US" sz="900" dirty="0">
              <a:solidFill>
                <a:schemeClr val="bg2">
                  <a:lumMod val="9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5600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Full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person&#10;&#10;Description automatically generated">
            <a:extLst>
              <a:ext uri="{FF2B5EF4-FFF2-40B4-BE49-F238E27FC236}">
                <a16:creationId xmlns:a16="http://schemas.microsoft.com/office/drawing/2014/main" id="{9C37506F-45D3-552D-80B7-2D189E171C0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14630396" cy="8229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14401" y="1828800"/>
            <a:ext cx="6400800" cy="2286000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8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21ED9D3-5823-7433-9850-F5C2ED92A96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6400800"/>
            <a:ext cx="14630400" cy="1828800"/>
          </a:xfrm>
          <a:prstGeom prst="rect">
            <a:avLst/>
          </a:prstGeom>
        </p:spPr>
      </p:pic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9B386FDC-41C0-39F2-3E35-604DAB4B5FA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14399" y="914400"/>
            <a:ext cx="4572000" cy="22860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200" b="1" i="0" spc="201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9" indent="0">
              <a:buNone/>
              <a:defRPr sz="1200" b="1" i="0" spc="300">
                <a:solidFill>
                  <a:schemeClr val="tx1"/>
                </a:solidFill>
                <a:latin typeface="Montserrat" pitchFamily="2" charset="77"/>
              </a:defRPr>
            </a:lvl2pPr>
            <a:lvl3pPr marL="1097299" indent="0">
              <a:buNone/>
              <a:defRPr sz="1200" b="1" i="0" spc="300">
                <a:solidFill>
                  <a:schemeClr val="tx1"/>
                </a:solidFill>
                <a:latin typeface="Montserrat" pitchFamily="2" charset="77"/>
              </a:defRPr>
            </a:lvl3pPr>
            <a:lvl4pPr marL="1645949" indent="0">
              <a:buNone/>
              <a:defRPr sz="1200" b="1" i="0" spc="300">
                <a:solidFill>
                  <a:schemeClr val="tx1"/>
                </a:solidFill>
                <a:latin typeface="Montserrat" pitchFamily="2" charset="77"/>
              </a:defRPr>
            </a:lvl4pPr>
            <a:lvl5pPr marL="2194599" indent="0">
              <a:buNone/>
              <a:defRPr sz="1200" b="1" i="0" spc="300">
                <a:solidFill>
                  <a:schemeClr val="tx1"/>
                </a:solidFill>
                <a:latin typeface="Montserrat" pitchFamily="2" charset="77"/>
              </a:defRPr>
            </a:lvl5pPr>
          </a:lstStyle>
          <a:p>
            <a:r>
              <a:rPr lang="en-US" dirty="0"/>
              <a:t>MONTH XX, 2022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1B18EFA5-82C1-1F4D-6FD5-D17B230D40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1" y="4114800"/>
            <a:ext cx="6400800" cy="914400"/>
          </a:xfrm>
        </p:spPr>
        <p:txBody>
          <a:bodyPr lIns="0" tIns="0" rIns="0" bIns="0"/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548649" indent="0" algn="ctr">
              <a:buNone/>
              <a:defRPr sz="2400"/>
            </a:lvl2pPr>
            <a:lvl3pPr marL="1097299" indent="0" algn="ctr">
              <a:buNone/>
              <a:defRPr sz="2160"/>
            </a:lvl3pPr>
            <a:lvl4pPr marL="1645949" indent="0" algn="ctr">
              <a:buNone/>
              <a:defRPr sz="1920"/>
            </a:lvl4pPr>
            <a:lvl5pPr marL="2194599" indent="0" algn="ctr">
              <a:buNone/>
              <a:defRPr sz="1920"/>
            </a:lvl5pPr>
            <a:lvl6pPr marL="2743248" indent="0" algn="ctr">
              <a:buNone/>
              <a:defRPr sz="1920"/>
            </a:lvl6pPr>
            <a:lvl7pPr marL="3291897" indent="0" algn="ctr">
              <a:buNone/>
              <a:defRPr sz="1920"/>
            </a:lvl7pPr>
            <a:lvl8pPr marL="3840547" indent="0" algn="ctr">
              <a:buNone/>
              <a:defRPr sz="1920"/>
            </a:lvl8pPr>
            <a:lvl9pPr marL="4389197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Text Placeholder 16">
            <a:extLst>
              <a:ext uri="{FF2B5EF4-FFF2-40B4-BE49-F238E27FC236}">
                <a16:creationId xmlns:a16="http://schemas.microsoft.com/office/drawing/2014/main" id="{D001EBAA-86AF-5CA5-AD97-EE12F5915F8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14400" y="5334669"/>
            <a:ext cx="3657598" cy="22860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548649" indent="0">
              <a:buNone/>
              <a:defRPr sz="1400">
                <a:solidFill>
                  <a:schemeClr val="tx1"/>
                </a:solidFill>
              </a:defRPr>
            </a:lvl2pPr>
            <a:lvl3pPr marL="1097299" indent="0">
              <a:buNone/>
              <a:defRPr sz="1400">
                <a:solidFill>
                  <a:schemeClr val="tx1"/>
                </a:solidFill>
              </a:defRPr>
            </a:lvl3pPr>
            <a:lvl4pPr marL="1645949" indent="0">
              <a:buNone/>
              <a:defRPr sz="1400">
                <a:solidFill>
                  <a:schemeClr val="tx1"/>
                </a:solidFill>
              </a:defRPr>
            </a:lvl4pPr>
            <a:lvl5pPr marL="2194599" indent="0">
              <a:buNone/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Job Title Goes Here</a:t>
            </a:r>
          </a:p>
        </p:txBody>
      </p:sp>
      <p:sp>
        <p:nvSpPr>
          <p:cNvPr id="6" name="Text Placeholder 18">
            <a:extLst>
              <a:ext uri="{FF2B5EF4-FFF2-40B4-BE49-F238E27FC236}">
                <a16:creationId xmlns:a16="http://schemas.microsoft.com/office/drawing/2014/main" id="{0038B672-771A-701B-6934-9E7AB0BF0CF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14400" y="5067969"/>
            <a:ext cx="3657600" cy="228600"/>
          </a:xfrm>
        </p:spPr>
        <p:txBody>
          <a:bodyPr lIns="0" tIns="0" rIns="0" bIns="0" anchor="b">
            <a:noAutofit/>
          </a:bodyPr>
          <a:lstStyle>
            <a:lvl1pPr marL="0" indent="0" algn="l">
              <a:buNone/>
              <a:defRPr sz="1400" b="1" i="0" spc="201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9" indent="0">
              <a:buNone/>
              <a:defRPr sz="1400" b="1" i="0">
                <a:latin typeface="Montserrat" pitchFamily="2" charset="77"/>
              </a:defRPr>
            </a:lvl2pPr>
            <a:lvl3pPr marL="1097299" indent="0">
              <a:buNone/>
              <a:defRPr sz="1400" b="1" i="0">
                <a:latin typeface="Montserrat" pitchFamily="2" charset="77"/>
              </a:defRPr>
            </a:lvl3pPr>
            <a:lvl4pPr marL="1645949" indent="0">
              <a:buNone/>
              <a:defRPr sz="1400" b="1" i="0">
                <a:latin typeface="Montserrat" pitchFamily="2" charset="77"/>
              </a:defRPr>
            </a:lvl4pPr>
            <a:lvl5pPr marL="2194599" indent="0">
              <a:buNone/>
              <a:defRPr sz="1400" b="1" i="0">
                <a:latin typeface="Montserrat" pitchFamily="2" charset="77"/>
              </a:defRPr>
            </a:lvl5pPr>
          </a:lstStyle>
          <a:p>
            <a:pPr lvl="0"/>
            <a:r>
              <a:rPr lang="en-US" dirty="0"/>
              <a:t>FIRSTNAME LASTNAME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4C0AE46-6B34-627D-B97D-418ED839CED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914401" y="7037594"/>
            <a:ext cx="1828800" cy="554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655443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er Quote 1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1B01279-B85D-D1C1-6941-9D3889F0A5C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4572000" cy="8229600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EDCF78D-091E-AA61-C22F-93A9E33A7D7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86399" y="2743200"/>
            <a:ext cx="8227622" cy="3657600"/>
          </a:xfrm>
        </p:spPr>
        <p:txBody>
          <a:bodyPr lIns="0" tIns="0" rIns="0" bIns="0">
            <a:noAutofit/>
          </a:bodyPr>
          <a:lstStyle>
            <a:lvl1pPr marL="164595" marR="0" indent="-457208" algn="l" defTabSz="1097299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9" indent="0">
              <a:lnSpc>
                <a:spcPct val="100000"/>
              </a:lnSpc>
              <a:buNone/>
              <a:defRPr sz="4800" b="0" i="0">
                <a:solidFill>
                  <a:schemeClr val="tx1"/>
                </a:solidFill>
                <a:latin typeface="Montserrat Medium" pitchFamily="2" charset="77"/>
              </a:defRPr>
            </a:lvl2pPr>
            <a:lvl3pPr marL="1097299" indent="0">
              <a:lnSpc>
                <a:spcPct val="100000"/>
              </a:lnSpc>
              <a:buNone/>
              <a:defRPr sz="4800" b="0" i="0">
                <a:solidFill>
                  <a:schemeClr val="tx1"/>
                </a:solidFill>
                <a:latin typeface="Montserrat Medium" pitchFamily="2" charset="77"/>
              </a:defRPr>
            </a:lvl3pPr>
            <a:lvl4pPr marL="1645949" indent="0">
              <a:lnSpc>
                <a:spcPct val="100000"/>
              </a:lnSpc>
              <a:buNone/>
              <a:defRPr sz="4800" b="0" i="0">
                <a:solidFill>
                  <a:schemeClr val="tx1"/>
                </a:solidFill>
                <a:latin typeface="Montserrat Medium" pitchFamily="2" charset="77"/>
              </a:defRPr>
            </a:lvl4pPr>
            <a:lvl5pPr marL="2194599" indent="0">
              <a:lnSpc>
                <a:spcPct val="100000"/>
              </a:lnSpc>
              <a:buNone/>
              <a:defRPr sz="4800" b="0" i="0">
                <a:solidFill>
                  <a:schemeClr val="tx1"/>
                </a:solidFill>
                <a:latin typeface="Montserrat Medium" pitchFamily="2" charset="77"/>
              </a:defRPr>
            </a:lvl5pPr>
          </a:lstStyle>
          <a:p>
            <a:pPr marL="0" marR="0" lvl="0" indent="-457208" algn="l" defTabSz="1097299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“Use this layout when featuring a customer quote and photo. This template requires the customer’s name and the year they became an Alteryx customer.”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54C66FA6-A35F-A1AE-991A-1058890BEAC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15988" y="2743200"/>
            <a:ext cx="2741612" cy="2741613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8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to add customer photo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3DA22FBC-43E6-3DFB-208B-CD9FF7DB6AE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14400" y="6172200"/>
            <a:ext cx="2743200" cy="22860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548649" indent="0">
              <a:buNone/>
              <a:defRPr sz="1400">
                <a:solidFill>
                  <a:schemeClr val="tx1"/>
                </a:solidFill>
              </a:defRPr>
            </a:lvl2pPr>
            <a:lvl3pPr marL="1097299" indent="0">
              <a:buNone/>
              <a:defRPr sz="1400">
                <a:solidFill>
                  <a:schemeClr val="tx1"/>
                </a:solidFill>
              </a:defRPr>
            </a:lvl3pPr>
            <a:lvl4pPr marL="1645949" indent="0">
              <a:buNone/>
              <a:defRPr sz="1400">
                <a:solidFill>
                  <a:schemeClr val="tx1"/>
                </a:solidFill>
              </a:defRPr>
            </a:lvl4pPr>
            <a:lvl5pPr marL="2194599" indent="0">
              <a:buNone/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Alteryx user since XXXX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58E5E434-B254-E5DD-EDA9-06B27CBED02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14400" y="5905500"/>
            <a:ext cx="2743200" cy="228600"/>
          </a:xfrm>
        </p:spPr>
        <p:txBody>
          <a:bodyPr lIns="0" tIns="0" rIns="0" bIns="0" anchor="b">
            <a:noAutofit/>
          </a:bodyPr>
          <a:lstStyle>
            <a:lvl1pPr marL="0" indent="0" algn="l">
              <a:buNone/>
              <a:defRPr sz="1400" b="1" i="0" spc="201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9" indent="0">
              <a:buNone/>
              <a:defRPr sz="1400" b="1" i="0">
                <a:latin typeface="Montserrat" pitchFamily="2" charset="77"/>
              </a:defRPr>
            </a:lvl2pPr>
            <a:lvl3pPr marL="1097299" indent="0">
              <a:buNone/>
              <a:defRPr sz="1400" b="1" i="0">
                <a:latin typeface="Montserrat" pitchFamily="2" charset="77"/>
              </a:defRPr>
            </a:lvl3pPr>
            <a:lvl4pPr marL="1645949" indent="0">
              <a:buNone/>
              <a:defRPr sz="1400" b="1" i="0">
                <a:latin typeface="Montserrat" pitchFamily="2" charset="77"/>
              </a:defRPr>
            </a:lvl4pPr>
            <a:lvl5pPr marL="2194599" indent="0">
              <a:buNone/>
              <a:defRPr sz="1400" b="1" i="0">
                <a:latin typeface="Montserrat" pitchFamily="2" charset="77"/>
              </a:defRPr>
            </a:lvl5pPr>
          </a:lstStyle>
          <a:p>
            <a:pPr lvl="0"/>
            <a:r>
              <a:rPr lang="en-US" dirty="0"/>
              <a:t>FIRSTNAME X.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7D1A540-7FA9-0CC2-103B-7628AAE45A8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7772400"/>
            <a:ext cx="14630400" cy="4572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B400B3A-7EFA-8D86-1424-7729C0CE567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193945" y="7887320"/>
            <a:ext cx="752205" cy="228168"/>
          </a:xfrm>
          <a:prstGeom prst="rect">
            <a:avLst/>
          </a:prstGeom>
        </p:spPr>
      </p:pic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79651851-D11A-2178-D92E-A3E6DDBF58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714021" y="7620001"/>
            <a:ext cx="459180" cy="438150"/>
          </a:xfrm>
          <a:prstGeom prst="rect">
            <a:avLst/>
          </a:prstGeom>
        </p:spPr>
        <p:txBody>
          <a:bodyPr/>
          <a:lstStyle>
            <a:lvl1pPr>
              <a:defRPr b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D4F4C84-0D31-A643-82AF-CFAC5D1B56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F634D1D-45FF-9641-5B77-826A28C7539A}"/>
              </a:ext>
            </a:extLst>
          </p:cNvPr>
          <p:cNvSpPr txBox="1"/>
          <p:nvPr userDrawn="1"/>
        </p:nvSpPr>
        <p:spPr>
          <a:xfrm>
            <a:off x="1371601" y="7886435"/>
            <a:ext cx="2213748" cy="138499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marL="0" marR="0" lvl="0" indent="0" algn="l" defTabSz="45720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00" b="0" i="0" dirty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rPr>
              <a:t>© 2023 ALTERYX, INC. All rights reserved.</a:t>
            </a:r>
            <a:endParaRPr lang="en-US" sz="900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5396369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er Quote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hape, rectangle&#10;&#10;Description automatically generated">
            <a:extLst>
              <a:ext uri="{FF2B5EF4-FFF2-40B4-BE49-F238E27FC236}">
                <a16:creationId xmlns:a16="http://schemas.microsoft.com/office/drawing/2014/main" id="{82D18D90-F03B-9519-F721-828CFDA93E1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4630400" cy="8229600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EDCF78D-091E-AA61-C22F-93A9E33A7D7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830779" y="914400"/>
            <a:ext cx="10970822" cy="2286000"/>
          </a:xfrm>
        </p:spPr>
        <p:txBody>
          <a:bodyPr lIns="0" tIns="0" rIns="0" bIns="0">
            <a:noAutofit/>
          </a:bodyPr>
          <a:lstStyle>
            <a:lvl1pPr marL="0" indent="0" algn="ctr">
              <a:lnSpc>
                <a:spcPct val="100000"/>
              </a:lnSpc>
              <a:buNone/>
              <a:defRPr sz="36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9" indent="0">
              <a:lnSpc>
                <a:spcPct val="100000"/>
              </a:lnSpc>
              <a:buNone/>
              <a:defRPr sz="4800" b="0" i="0">
                <a:solidFill>
                  <a:schemeClr val="tx1"/>
                </a:solidFill>
                <a:latin typeface="Montserrat Medium" pitchFamily="2" charset="77"/>
              </a:defRPr>
            </a:lvl2pPr>
            <a:lvl3pPr marL="1097299" indent="0">
              <a:lnSpc>
                <a:spcPct val="100000"/>
              </a:lnSpc>
              <a:buNone/>
              <a:defRPr sz="4800" b="0" i="0">
                <a:solidFill>
                  <a:schemeClr val="tx1"/>
                </a:solidFill>
                <a:latin typeface="Montserrat Medium" pitchFamily="2" charset="77"/>
              </a:defRPr>
            </a:lvl3pPr>
            <a:lvl4pPr marL="1645949" indent="0">
              <a:lnSpc>
                <a:spcPct val="100000"/>
              </a:lnSpc>
              <a:buNone/>
              <a:defRPr sz="4800" b="0" i="0">
                <a:solidFill>
                  <a:schemeClr val="tx1"/>
                </a:solidFill>
                <a:latin typeface="Montserrat Medium" pitchFamily="2" charset="77"/>
              </a:defRPr>
            </a:lvl4pPr>
            <a:lvl5pPr marL="2194599" indent="0">
              <a:lnSpc>
                <a:spcPct val="100000"/>
              </a:lnSpc>
              <a:buNone/>
              <a:defRPr sz="4800" b="0" i="0">
                <a:solidFill>
                  <a:schemeClr val="tx1"/>
                </a:solidFill>
                <a:latin typeface="Montserrat Medium" pitchFamily="2" charset="77"/>
              </a:defRPr>
            </a:lvl5pPr>
          </a:lstStyle>
          <a:p>
            <a:pPr lvl="0"/>
            <a:r>
              <a:rPr lang="en-US" dirty="0"/>
              <a:t>“Use this layout when featuring a customer quote and photo. This template requires the customer’s name and the year they became an Alteryx customer.”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54C66FA6-A35F-A1AE-991A-1058890BEAC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944395" y="4573588"/>
            <a:ext cx="2741612" cy="2741613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8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to add customer photo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3DA22FBC-43E6-3DFB-208B-CD9FF7DB6AE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42807" y="3909498"/>
            <a:ext cx="2743200" cy="228600"/>
          </a:xfrm>
        </p:spPr>
        <p:txBody>
          <a:bodyPr lIns="0" tIns="0" rIns="0" bIns="0">
            <a:no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  <a:lvl2pPr marL="548649" indent="0">
              <a:buNone/>
              <a:defRPr sz="1400">
                <a:solidFill>
                  <a:schemeClr val="tx1"/>
                </a:solidFill>
              </a:defRPr>
            </a:lvl2pPr>
            <a:lvl3pPr marL="1097299" indent="0">
              <a:buNone/>
              <a:defRPr sz="1400">
                <a:solidFill>
                  <a:schemeClr val="tx1"/>
                </a:solidFill>
              </a:defRPr>
            </a:lvl3pPr>
            <a:lvl4pPr marL="1645949" indent="0">
              <a:buNone/>
              <a:defRPr sz="1400">
                <a:solidFill>
                  <a:schemeClr val="tx1"/>
                </a:solidFill>
              </a:defRPr>
            </a:lvl4pPr>
            <a:lvl5pPr marL="2194599" indent="0">
              <a:buNone/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Alteryx user since XXXX</a:t>
            </a:r>
          </a:p>
        </p:txBody>
      </p:sp>
      <p:sp>
        <p:nvSpPr>
          <p:cNvPr id="15" name="Text Placeholder 18">
            <a:extLst>
              <a:ext uri="{FF2B5EF4-FFF2-40B4-BE49-F238E27FC236}">
                <a16:creationId xmlns:a16="http://schemas.microsoft.com/office/drawing/2014/main" id="{860D29FD-6020-D7F5-FAF0-5274D2F0C40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942807" y="3642799"/>
            <a:ext cx="2743200" cy="228600"/>
          </a:xfrm>
        </p:spPr>
        <p:txBody>
          <a:bodyPr lIns="0" tIns="0" rIns="0" bIns="0" anchor="b">
            <a:noAutofit/>
          </a:bodyPr>
          <a:lstStyle>
            <a:lvl1pPr marL="0" indent="0" algn="ctr">
              <a:buNone/>
              <a:defRPr sz="1400" b="1" i="0" spc="201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9" indent="0">
              <a:buNone/>
              <a:defRPr sz="1400" b="1" i="0">
                <a:latin typeface="Montserrat" pitchFamily="2" charset="77"/>
              </a:defRPr>
            </a:lvl2pPr>
            <a:lvl3pPr marL="1097299" indent="0">
              <a:buNone/>
              <a:defRPr sz="1400" b="1" i="0">
                <a:latin typeface="Montserrat" pitchFamily="2" charset="77"/>
              </a:defRPr>
            </a:lvl3pPr>
            <a:lvl4pPr marL="1645949" indent="0">
              <a:buNone/>
              <a:defRPr sz="1400" b="1" i="0">
                <a:latin typeface="Montserrat" pitchFamily="2" charset="77"/>
              </a:defRPr>
            </a:lvl4pPr>
            <a:lvl5pPr marL="2194599" indent="0">
              <a:buNone/>
              <a:defRPr sz="1400" b="1" i="0">
                <a:latin typeface="Montserrat" pitchFamily="2" charset="77"/>
              </a:defRPr>
            </a:lvl5pPr>
          </a:lstStyle>
          <a:p>
            <a:pPr lvl="0"/>
            <a:r>
              <a:rPr lang="en-US" dirty="0"/>
              <a:t>FIRSTNAME X.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00C0772-3FD2-CD33-B67F-93CE28BB11A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7772400"/>
            <a:ext cx="14630400" cy="4572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53F5EB8-BE99-4B04-4696-E689E7BD33A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193945" y="7887320"/>
            <a:ext cx="752205" cy="228168"/>
          </a:xfrm>
          <a:prstGeom prst="rect">
            <a:avLst/>
          </a:prstGeom>
        </p:spPr>
      </p:pic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54435837-FD15-04DF-3E82-24192A0DC5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714021" y="7620001"/>
            <a:ext cx="459180" cy="438150"/>
          </a:xfrm>
          <a:prstGeom prst="rect">
            <a:avLst/>
          </a:prstGeom>
        </p:spPr>
        <p:txBody>
          <a:bodyPr/>
          <a:lstStyle>
            <a:lvl1pPr>
              <a:defRPr b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D4F4C84-0D31-A643-82AF-CFAC5D1B56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E4FECC6-945F-58AA-A008-3ADE22A9CC29}"/>
              </a:ext>
            </a:extLst>
          </p:cNvPr>
          <p:cNvSpPr txBox="1"/>
          <p:nvPr userDrawn="1"/>
        </p:nvSpPr>
        <p:spPr>
          <a:xfrm>
            <a:off x="1371601" y="7886435"/>
            <a:ext cx="2213748" cy="138499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marL="0" marR="0" lvl="0" indent="0" algn="l" defTabSz="45720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00" b="0" i="0" dirty="0">
                <a:solidFill>
                  <a:schemeClr val="bg2">
                    <a:lumMod val="95000"/>
                  </a:schemeClr>
                </a:solidFill>
                <a:effectLst/>
                <a:latin typeface="+mn-lt"/>
              </a:rPr>
              <a:t>© 2023 ALTERYX, INC. All rights reserved.</a:t>
            </a:r>
            <a:endParaRPr lang="en-US" sz="900" dirty="0">
              <a:solidFill>
                <a:schemeClr val="bg2">
                  <a:lumMod val="9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8673291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er Quote + Large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3714021" y="7620001"/>
            <a:ext cx="459180" cy="4381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D4F4C84-0D31-A643-82AF-CFAC5D1B56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EDCF78D-091E-AA61-C22F-93A9E33A7D7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229600" y="1828800"/>
            <a:ext cx="5484420" cy="3657600"/>
          </a:xfrm>
        </p:spPr>
        <p:txBody>
          <a:bodyPr lIns="0" tIns="0" rIns="0" bIns="0"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36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9" indent="0">
              <a:lnSpc>
                <a:spcPct val="100000"/>
              </a:lnSpc>
              <a:buNone/>
              <a:defRPr sz="4800" b="0" i="0">
                <a:solidFill>
                  <a:schemeClr val="tx1"/>
                </a:solidFill>
                <a:latin typeface="Montserrat Medium" pitchFamily="2" charset="77"/>
              </a:defRPr>
            </a:lvl2pPr>
            <a:lvl3pPr marL="1097299" indent="0">
              <a:lnSpc>
                <a:spcPct val="100000"/>
              </a:lnSpc>
              <a:buNone/>
              <a:defRPr sz="4800" b="0" i="0">
                <a:solidFill>
                  <a:schemeClr val="tx1"/>
                </a:solidFill>
                <a:latin typeface="Montserrat Medium" pitchFamily="2" charset="77"/>
              </a:defRPr>
            </a:lvl3pPr>
            <a:lvl4pPr marL="1645949" indent="0">
              <a:lnSpc>
                <a:spcPct val="100000"/>
              </a:lnSpc>
              <a:buNone/>
              <a:defRPr sz="4800" b="0" i="0">
                <a:solidFill>
                  <a:schemeClr val="tx1"/>
                </a:solidFill>
                <a:latin typeface="Montserrat Medium" pitchFamily="2" charset="77"/>
              </a:defRPr>
            </a:lvl4pPr>
            <a:lvl5pPr marL="2194599" indent="0">
              <a:lnSpc>
                <a:spcPct val="100000"/>
              </a:lnSpc>
              <a:buNone/>
              <a:defRPr sz="4800" b="0" i="0">
                <a:solidFill>
                  <a:schemeClr val="tx1"/>
                </a:solidFill>
                <a:latin typeface="Montserrat Medium" pitchFamily="2" charset="77"/>
              </a:defRPr>
            </a:lvl5pPr>
          </a:lstStyle>
          <a:p>
            <a:pPr lvl="0"/>
            <a:r>
              <a:rPr lang="en-US" dirty="0"/>
              <a:t>“Use this layout when featuring a quote and large customer photo. This template uses the customer’s name and the year they became an Alteryx customer.”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3DA22FBC-43E6-3DFB-208B-CD9FF7DB6AE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229601" y="6248400"/>
            <a:ext cx="2743200" cy="2286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400">
                <a:solidFill>
                  <a:schemeClr val="tx1"/>
                </a:solidFill>
              </a:defRPr>
            </a:lvl1pPr>
            <a:lvl2pPr marL="548649" indent="0">
              <a:buNone/>
              <a:defRPr sz="1400">
                <a:solidFill>
                  <a:schemeClr val="tx1"/>
                </a:solidFill>
              </a:defRPr>
            </a:lvl2pPr>
            <a:lvl3pPr marL="1097299" indent="0">
              <a:buNone/>
              <a:defRPr sz="1400">
                <a:solidFill>
                  <a:schemeClr val="tx1"/>
                </a:solidFill>
              </a:defRPr>
            </a:lvl3pPr>
            <a:lvl4pPr marL="1645949" indent="0">
              <a:buNone/>
              <a:defRPr sz="1400">
                <a:solidFill>
                  <a:schemeClr val="tx1"/>
                </a:solidFill>
              </a:defRPr>
            </a:lvl4pPr>
            <a:lvl5pPr marL="2194599" indent="0">
              <a:buNone/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Alteryx user since XXXX</a:t>
            </a:r>
          </a:p>
        </p:txBody>
      </p:sp>
      <p:sp>
        <p:nvSpPr>
          <p:cNvPr id="20" name="Text Placeholder 18">
            <a:extLst>
              <a:ext uri="{FF2B5EF4-FFF2-40B4-BE49-F238E27FC236}">
                <a16:creationId xmlns:a16="http://schemas.microsoft.com/office/drawing/2014/main" id="{18B1259C-CC8B-9755-19F9-7A3B9211DF8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229601" y="5981700"/>
            <a:ext cx="2743200" cy="228600"/>
          </a:xfrm>
        </p:spPr>
        <p:txBody>
          <a:bodyPr lIns="0" tIns="0" rIns="0" bIns="0" anchor="b">
            <a:noAutofit/>
          </a:bodyPr>
          <a:lstStyle>
            <a:lvl1pPr marL="0" indent="0">
              <a:buNone/>
              <a:defRPr sz="1400" b="1" i="0" spc="201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9" indent="0">
              <a:buNone/>
              <a:defRPr sz="1400" b="1" i="0">
                <a:latin typeface="Montserrat" pitchFamily="2" charset="77"/>
              </a:defRPr>
            </a:lvl2pPr>
            <a:lvl3pPr marL="1097299" indent="0">
              <a:buNone/>
              <a:defRPr sz="1400" b="1" i="0">
                <a:latin typeface="Montserrat" pitchFamily="2" charset="77"/>
              </a:defRPr>
            </a:lvl3pPr>
            <a:lvl4pPr marL="1645949" indent="0">
              <a:buNone/>
              <a:defRPr sz="1400" b="1" i="0">
                <a:latin typeface="Montserrat" pitchFamily="2" charset="77"/>
              </a:defRPr>
            </a:lvl4pPr>
            <a:lvl5pPr marL="2194599" indent="0">
              <a:buNone/>
              <a:defRPr sz="1400" b="1" i="0">
                <a:latin typeface="Montserrat" pitchFamily="2" charset="77"/>
              </a:defRPr>
            </a:lvl5pPr>
          </a:lstStyle>
          <a:p>
            <a:pPr lvl="0"/>
            <a:r>
              <a:rPr lang="en-US" dirty="0"/>
              <a:t>FIRSTNAME X.</a:t>
            </a:r>
          </a:p>
        </p:txBody>
      </p:sp>
      <p:sp>
        <p:nvSpPr>
          <p:cNvPr id="24" name="Picture Placeholder 11">
            <a:extLst>
              <a:ext uri="{FF2B5EF4-FFF2-40B4-BE49-F238E27FC236}">
                <a16:creationId xmlns:a16="http://schemas.microsoft.com/office/drawing/2014/main" id="{72699B79-C0E5-6064-D398-F49D9837C92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" y="1"/>
            <a:ext cx="6864841" cy="8155534"/>
          </a:xfrm>
          <a:custGeom>
            <a:avLst/>
            <a:gdLst>
              <a:gd name="connsiteX0" fmla="*/ 0 w 6864841"/>
              <a:gd name="connsiteY0" fmla="*/ 0 h 8155534"/>
              <a:gd name="connsiteX1" fmla="*/ 4842154 w 6864841"/>
              <a:gd name="connsiteY1" fmla="*/ 0 h 8155534"/>
              <a:gd name="connsiteX2" fmla="*/ 5182345 w 6864841"/>
              <a:gd name="connsiteY2" fmla="*/ 142014 h 8155534"/>
              <a:gd name="connsiteX3" fmla="*/ 6722892 w 6864841"/>
              <a:gd name="connsiteY3" fmla="*/ 1681601 h 8155534"/>
              <a:gd name="connsiteX4" fmla="*/ 6864841 w 6864841"/>
              <a:gd name="connsiteY4" fmla="*/ 2024171 h 8155534"/>
              <a:gd name="connsiteX5" fmla="*/ 6864841 w 6864841"/>
              <a:gd name="connsiteY5" fmla="*/ 8155534 h 8155534"/>
              <a:gd name="connsiteX6" fmla="*/ 1333686 w 6864841"/>
              <a:gd name="connsiteY6" fmla="*/ 8155534 h 8155534"/>
              <a:gd name="connsiteX7" fmla="*/ 1142767 w 6864841"/>
              <a:gd name="connsiteY7" fmla="*/ 7964733 h 8155534"/>
              <a:gd name="connsiteX8" fmla="*/ 951848 w 6864841"/>
              <a:gd name="connsiteY8" fmla="*/ 7773934 h 8155534"/>
              <a:gd name="connsiteX9" fmla="*/ 0 w 6864841"/>
              <a:gd name="connsiteY9" fmla="*/ 7773934 h 8155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64841" h="8155534">
                <a:moveTo>
                  <a:pt x="0" y="0"/>
                </a:moveTo>
                <a:lnTo>
                  <a:pt x="4842154" y="0"/>
                </a:lnTo>
                <a:cubicBezTo>
                  <a:pt x="4969764" y="686"/>
                  <a:pt x="5092034" y="51759"/>
                  <a:pt x="5182345" y="142014"/>
                </a:cubicBezTo>
                <a:lnTo>
                  <a:pt x="6722892" y="1681601"/>
                </a:lnTo>
                <a:cubicBezTo>
                  <a:pt x="6813813" y="1772465"/>
                  <a:pt x="6864841" y="1895650"/>
                  <a:pt x="6864841" y="2024171"/>
                </a:cubicBezTo>
                <a:lnTo>
                  <a:pt x="6864841" y="8155534"/>
                </a:lnTo>
                <a:lnTo>
                  <a:pt x="1333686" y="8155534"/>
                </a:lnTo>
                <a:cubicBezTo>
                  <a:pt x="1228273" y="8155534"/>
                  <a:pt x="1142767" y="8070082"/>
                  <a:pt x="1142767" y="7964733"/>
                </a:cubicBezTo>
                <a:cubicBezTo>
                  <a:pt x="1142767" y="7859386"/>
                  <a:pt x="1057262" y="7773934"/>
                  <a:pt x="951848" y="7773934"/>
                </a:cubicBezTo>
                <a:lnTo>
                  <a:pt x="0" y="7773934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r>
              <a:rPr lang="en-US" sz="1800" dirty="0"/>
              <a:t>Click to add photo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8AAB84B-7EC5-23C1-CB05-108BB2CB6AD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7772400"/>
            <a:ext cx="14630400" cy="4572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8D6D08C-3B45-022F-A230-55AECD2CABE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93945" y="7887320"/>
            <a:ext cx="752205" cy="22816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344E072-B007-31D1-7568-45F35FD8EA52}"/>
              </a:ext>
            </a:extLst>
          </p:cNvPr>
          <p:cNvSpPr txBox="1"/>
          <p:nvPr userDrawn="1"/>
        </p:nvSpPr>
        <p:spPr>
          <a:xfrm>
            <a:off x="1371601" y="7886435"/>
            <a:ext cx="2213748" cy="138499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marL="0" marR="0" lvl="0" indent="0" algn="l" defTabSz="45720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00" b="0" i="0" dirty="0">
                <a:solidFill>
                  <a:schemeClr val="bg2">
                    <a:lumMod val="95000"/>
                  </a:schemeClr>
                </a:solidFill>
                <a:effectLst/>
                <a:latin typeface="+mn-lt"/>
              </a:rPr>
              <a:t>© 2023 ALTERYX, INC. All rights reserved.</a:t>
            </a:r>
            <a:endParaRPr lang="en-US" sz="900" dirty="0">
              <a:solidFill>
                <a:schemeClr val="bg2">
                  <a:lumMod val="9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939706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er Success +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2">
            <a:extLst>
              <a:ext uri="{FF2B5EF4-FFF2-40B4-BE49-F238E27FC236}">
                <a16:creationId xmlns:a16="http://schemas.microsoft.com/office/drawing/2014/main" id="{00E28613-2657-46DF-9728-B6F64E2E583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8223215" y="1"/>
            <a:ext cx="6407185" cy="8156830"/>
          </a:xfrm>
          <a:custGeom>
            <a:avLst/>
            <a:gdLst>
              <a:gd name="connsiteX0" fmla="*/ 0 w 6407184"/>
              <a:gd name="connsiteY0" fmla="*/ 0 h 8156830"/>
              <a:gd name="connsiteX1" fmla="*/ 6407184 w 6407184"/>
              <a:gd name="connsiteY1" fmla="*/ 0 h 8156830"/>
              <a:gd name="connsiteX2" fmla="*/ 6407184 w 6407184"/>
              <a:gd name="connsiteY2" fmla="*/ 8156830 h 8156830"/>
              <a:gd name="connsiteX3" fmla="*/ 34095 w 6407184"/>
              <a:gd name="connsiteY3" fmla="*/ 8156830 h 8156830"/>
              <a:gd name="connsiteX4" fmla="*/ 1635968 w 6407184"/>
              <a:gd name="connsiteY4" fmla="*/ 4591852 h 8156830"/>
              <a:gd name="connsiteX5" fmla="*/ 1635968 w 6407184"/>
              <a:gd name="connsiteY5" fmla="*/ 3640825 h 8156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407184" h="8156830">
                <a:moveTo>
                  <a:pt x="0" y="0"/>
                </a:moveTo>
                <a:lnTo>
                  <a:pt x="6407184" y="0"/>
                </a:lnTo>
                <a:lnTo>
                  <a:pt x="6407184" y="8156830"/>
                </a:lnTo>
                <a:lnTo>
                  <a:pt x="34095" y="8156830"/>
                </a:lnTo>
                <a:lnTo>
                  <a:pt x="1635968" y="4591852"/>
                </a:lnTo>
                <a:cubicBezTo>
                  <a:pt x="1771815" y="4289377"/>
                  <a:pt x="1771815" y="3943300"/>
                  <a:pt x="1635968" y="3640825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r>
              <a:rPr lang="en-US" sz="1800" dirty="0"/>
              <a:t>Click to add photo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3714021" y="7620001"/>
            <a:ext cx="459180" cy="4381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D4F4C84-0D31-A643-82AF-CFAC5D1B56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9A70729-D96F-3B7B-CD9D-91C509DFDC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1" y="914400"/>
            <a:ext cx="6400800" cy="9144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F2E7BAD3-C759-FF06-AEF9-13286F4B35F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14401" y="2286000"/>
            <a:ext cx="6400800" cy="2286000"/>
          </a:xfrm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01364F5C-1DE3-0B1A-4024-62F8AD21A5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14400" y="5029200"/>
            <a:ext cx="2743200" cy="914400"/>
          </a:xfrm>
        </p:spPr>
        <p:txBody>
          <a:bodyPr lIns="0" tIns="0" rIns="0" bIns="0" anchor="t">
            <a:normAutofit/>
          </a:bodyPr>
          <a:lstStyle>
            <a:lvl1pPr marL="0" indent="0" algn="l">
              <a:buNone/>
              <a:defRPr sz="6000" b="1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1" i="0">
                <a:solidFill>
                  <a:schemeClr val="bg1"/>
                </a:solidFill>
                <a:latin typeface="Montserrat" pitchFamily="2" charset="77"/>
              </a:defRPr>
            </a:lvl2pPr>
            <a:lvl3pPr>
              <a:defRPr b="1" i="0">
                <a:solidFill>
                  <a:schemeClr val="bg1"/>
                </a:solidFill>
                <a:latin typeface="Montserrat" pitchFamily="2" charset="77"/>
              </a:defRPr>
            </a:lvl3pPr>
            <a:lvl4pPr>
              <a:defRPr b="1" i="0">
                <a:solidFill>
                  <a:schemeClr val="bg1"/>
                </a:solidFill>
                <a:latin typeface="Montserrat" pitchFamily="2" charset="77"/>
              </a:defRPr>
            </a:lvl4pPr>
            <a:lvl5pPr>
              <a:defRPr b="1" i="0">
                <a:solidFill>
                  <a:schemeClr val="bg1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US" dirty="0"/>
              <a:t>XX%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86A4AA4A-4E1A-72C0-D8AC-B717491B0A58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914400" y="5943600"/>
            <a:ext cx="2743200" cy="1371600"/>
          </a:xfrm>
        </p:spPr>
        <p:txBody>
          <a:bodyPr lIns="0" tIns="0" rIns="0" bIns="0">
            <a:noAutofit/>
          </a:bodyPr>
          <a:lstStyle>
            <a:lvl1pPr marL="0" marR="0" indent="0" algn="l" defTabSz="1097299" rtl="0" eaLnBrk="1" fontAlgn="auto" latinLnBrk="0" hangingPunct="1">
              <a:lnSpc>
                <a:spcPts val="24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1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9" indent="0">
              <a:buNone/>
              <a:defRPr>
                <a:solidFill>
                  <a:schemeClr val="bg1"/>
                </a:solidFill>
              </a:defRPr>
            </a:lvl2pPr>
            <a:lvl3pPr marL="1097299" indent="0">
              <a:buNone/>
              <a:defRPr>
                <a:solidFill>
                  <a:schemeClr val="bg1"/>
                </a:solidFill>
              </a:defRPr>
            </a:lvl3pPr>
            <a:lvl4pPr marL="1645949" indent="0">
              <a:buNone/>
              <a:defRPr>
                <a:solidFill>
                  <a:schemeClr val="bg1"/>
                </a:solidFill>
              </a:defRPr>
            </a:lvl4pPr>
            <a:lvl5pPr marL="2194599" indent="0">
              <a:buNone/>
              <a:defRPr>
                <a:solidFill>
                  <a:schemeClr val="bg1"/>
                </a:solidFill>
              </a:defRPr>
            </a:lvl5pPr>
          </a:lstStyle>
          <a:p>
            <a:pPr marL="0" marR="0" lvl="0" indent="0" algn="l" defTabSz="1097299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brief stat description goes here. brief stat description goes here. </a:t>
            </a:r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3D44497F-9A62-9164-54E5-40E3B6886B8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572001" y="5029199"/>
            <a:ext cx="2743200" cy="914400"/>
          </a:xfrm>
        </p:spPr>
        <p:txBody>
          <a:bodyPr lIns="0" tIns="0" rIns="0" bIns="0" anchor="t">
            <a:normAutofit/>
          </a:bodyPr>
          <a:lstStyle>
            <a:lvl1pPr marL="0" indent="0" algn="l">
              <a:buNone/>
              <a:defRPr sz="6000" b="1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1" i="0">
                <a:solidFill>
                  <a:schemeClr val="bg1"/>
                </a:solidFill>
                <a:latin typeface="Montserrat" pitchFamily="2" charset="77"/>
              </a:defRPr>
            </a:lvl2pPr>
            <a:lvl3pPr>
              <a:defRPr b="1" i="0">
                <a:solidFill>
                  <a:schemeClr val="bg1"/>
                </a:solidFill>
                <a:latin typeface="Montserrat" pitchFamily="2" charset="77"/>
              </a:defRPr>
            </a:lvl3pPr>
            <a:lvl4pPr>
              <a:defRPr b="1" i="0">
                <a:solidFill>
                  <a:schemeClr val="bg1"/>
                </a:solidFill>
                <a:latin typeface="Montserrat" pitchFamily="2" charset="77"/>
              </a:defRPr>
            </a:lvl4pPr>
            <a:lvl5pPr>
              <a:defRPr b="1" i="0">
                <a:solidFill>
                  <a:schemeClr val="bg1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US" dirty="0"/>
              <a:t>XX%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E0A07BA7-A1B0-ED5B-8338-41E0BD5EB9A3}"/>
              </a:ext>
            </a:extLst>
          </p:cNvPr>
          <p:cNvSpPr>
            <a:spLocks noGrp="1"/>
          </p:cNvSpPr>
          <p:nvPr>
            <p:ph sz="half" idx="17" hasCustomPrompt="1"/>
          </p:nvPr>
        </p:nvSpPr>
        <p:spPr>
          <a:xfrm>
            <a:off x="4572001" y="5943599"/>
            <a:ext cx="2743200" cy="1371600"/>
          </a:xfrm>
        </p:spPr>
        <p:txBody>
          <a:bodyPr lIns="0" tIns="0" rIns="0" bIns="0">
            <a:noAutofit/>
          </a:bodyPr>
          <a:lstStyle>
            <a:lvl1pPr marL="0" marR="0" indent="0" algn="l" defTabSz="1097299" rtl="0" eaLnBrk="1" fontAlgn="auto" latinLnBrk="0" hangingPunct="1">
              <a:lnSpc>
                <a:spcPts val="24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1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9" indent="0">
              <a:buNone/>
              <a:defRPr>
                <a:solidFill>
                  <a:schemeClr val="bg1"/>
                </a:solidFill>
              </a:defRPr>
            </a:lvl2pPr>
            <a:lvl3pPr marL="1097299" indent="0">
              <a:buNone/>
              <a:defRPr>
                <a:solidFill>
                  <a:schemeClr val="bg1"/>
                </a:solidFill>
              </a:defRPr>
            </a:lvl3pPr>
            <a:lvl4pPr marL="1645949" indent="0">
              <a:buNone/>
              <a:defRPr>
                <a:solidFill>
                  <a:schemeClr val="bg1"/>
                </a:solidFill>
              </a:defRPr>
            </a:lvl4pPr>
            <a:lvl5pPr marL="2194599" indent="0">
              <a:buNone/>
              <a:defRPr>
                <a:solidFill>
                  <a:schemeClr val="bg1"/>
                </a:solidFill>
              </a:defRPr>
            </a:lvl5pPr>
          </a:lstStyle>
          <a:p>
            <a:pPr marL="0" marR="0" lvl="0" indent="0" algn="l" defTabSz="1097299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brief stat description goes here. brief stat description goes here. 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11113DCB-7754-1B37-DDE1-9B6DD753766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7772400"/>
            <a:ext cx="14630400" cy="4572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A8C92DDC-3733-5E0B-2D63-0FA4CD623FA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93945" y="7887320"/>
            <a:ext cx="752205" cy="228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683979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er Success + Larg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icture Placeholder 11">
            <a:extLst>
              <a:ext uri="{FF2B5EF4-FFF2-40B4-BE49-F238E27FC236}">
                <a16:creationId xmlns:a16="http://schemas.microsoft.com/office/drawing/2014/main" id="{D72240C6-FDE0-2D87-F3D7-E9692EF2681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" y="2740086"/>
            <a:ext cx="14631239" cy="5412333"/>
          </a:xfrm>
          <a:custGeom>
            <a:avLst/>
            <a:gdLst>
              <a:gd name="connsiteX0" fmla="*/ 8687848 w 14631239"/>
              <a:gd name="connsiteY0" fmla="*/ 0 h 5412333"/>
              <a:gd name="connsiteX1" fmla="*/ 14631239 w 14631239"/>
              <a:gd name="connsiteY1" fmla="*/ 0 h 5412333"/>
              <a:gd name="connsiteX2" fmla="*/ 14631239 w 14631239"/>
              <a:gd name="connsiteY2" fmla="*/ 5412333 h 5412333"/>
              <a:gd name="connsiteX3" fmla="*/ 1326958 w 14631239"/>
              <a:gd name="connsiteY3" fmla="*/ 5412333 h 5412333"/>
              <a:gd name="connsiteX4" fmla="*/ 1136030 w 14631239"/>
              <a:gd name="connsiteY4" fmla="*/ 5221519 h 5412333"/>
              <a:gd name="connsiteX5" fmla="*/ 945103 w 14631239"/>
              <a:gd name="connsiteY5" fmla="*/ 5030704 h 5412333"/>
              <a:gd name="connsiteX6" fmla="*/ 0 w 14631239"/>
              <a:gd name="connsiteY6" fmla="*/ 5030704 h 5412333"/>
              <a:gd name="connsiteX7" fmla="*/ 0 w 14631239"/>
              <a:gd name="connsiteY7" fmla="*/ 2743674 h 5412333"/>
              <a:gd name="connsiteX8" fmla="*/ 7788133 w 14631239"/>
              <a:gd name="connsiteY8" fmla="*/ 2743674 h 5412333"/>
              <a:gd name="connsiteX9" fmla="*/ 8245810 w 14631239"/>
              <a:gd name="connsiteY9" fmla="*/ 2282380 h 5412333"/>
              <a:gd name="connsiteX10" fmla="*/ 8230172 w 14631239"/>
              <a:gd name="connsiteY10" fmla="*/ 461294 h 5412333"/>
              <a:gd name="connsiteX11" fmla="*/ 8687848 w 14631239"/>
              <a:gd name="connsiteY11" fmla="*/ 0 h 5412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4631239" h="5412333">
                <a:moveTo>
                  <a:pt x="8687848" y="0"/>
                </a:moveTo>
                <a:lnTo>
                  <a:pt x="14631239" y="0"/>
                </a:lnTo>
                <a:lnTo>
                  <a:pt x="14631239" y="5412333"/>
                </a:lnTo>
                <a:lnTo>
                  <a:pt x="1326958" y="5412333"/>
                </a:lnTo>
                <a:cubicBezTo>
                  <a:pt x="1221463" y="5412333"/>
                  <a:pt x="1136030" y="5326875"/>
                  <a:pt x="1136030" y="5221519"/>
                </a:cubicBezTo>
                <a:cubicBezTo>
                  <a:pt x="1136030" y="5116163"/>
                  <a:pt x="1050521" y="5030704"/>
                  <a:pt x="945103" y="5030704"/>
                </a:cubicBezTo>
                <a:lnTo>
                  <a:pt x="0" y="5030704"/>
                </a:lnTo>
                <a:lnTo>
                  <a:pt x="0" y="2743674"/>
                </a:lnTo>
                <a:lnTo>
                  <a:pt x="7788133" y="2743674"/>
                </a:lnTo>
                <a:cubicBezTo>
                  <a:pt x="8042448" y="2743674"/>
                  <a:pt x="8248022" y="2536545"/>
                  <a:pt x="8245810" y="2282380"/>
                </a:cubicBezTo>
                <a:lnTo>
                  <a:pt x="8230172" y="461294"/>
                </a:lnTo>
                <a:cubicBezTo>
                  <a:pt x="8228037" y="207205"/>
                  <a:pt x="8433533" y="0"/>
                  <a:pt x="8687848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</p:spPr>
        <p:txBody>
          <a:bodyPr wrap="square" bIns="1188720" anchor="b">
            <a:noAutofit/>
          </a:bodyPr>
          <a:lstStyle>
            <a:lvl1pPr algn="ctr">
              <a:defRPr sz="1800"/>
            </a:lvl1pPr>
          </a:lstStyle>
          <a:p>
            <a:r>
              <a:rPr lang="en-US" dirty="0"/>
              <a:t>Click to add photo</a:t>
            </a:r>
          </a:p>
        </p:txBody>
      </p:sp>
      <p:sp>
        <p:nvSpPr>
          <p:cNvPr id="30" name="Slide Number Placeholder 8">
            <a:extLst>
              <a:ext uri="{FF2B5EF4-FFF2-40B4-BE49-F238E27FC236}">
                <a16:creationId xmlns:a16="http://schemas.microsoft.com/office/drawing/2014/main" id="{B01EE330-0ACA-FB2F-2E2E-34A1CCA4D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714021" y="7620001"/>
            <a:ext cx="459180" cy="4381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D4F4C84-0D31-A643-82AF-CFAC5D1B56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3" name="Text Placeholder 4">
            <a:extLst>
              <a:ext uri="{FF2B5EF4-FFF2-40B4-BE49-F238E27FC236}">
                <a16:creationId xmlns:a16="http://schemas.microsoft.com/office/drawing/2014/main" id="{9D7F066D-4F3E-1A33-737A-046C137C079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14400" y="2286000"/>
            <a:ext cx="2743200" cy="914400"/>
          </a:xfrm>
        </p:spPr>
        <p:txBody>
          <a:bodyPr lIns="0" tIns="0" rIns="0" bIns="0" anchor="t">
            <a:normAutofit/>
          </a:bodyPr>
          <a:lstStyle>
            <a:lvl1pPr marL="0" indent="0" algn="l">
              <a:buNone/>
              <a:defRPr sz="6000" b="1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1" i="0">
                <a:solidFill>
                  <a:schemeClr val="bg1"/>
                </a:solidFill>
                <a:latin typeface="Montserrat" pitchFamily="2" charset="77"/>
              </a:defRPr>
            </a:lvl2pPr>
            <a:lvl3pPr>
              <a:defRPr b="1" i="0">
                <a:solidFill>
                  <a:schemeClr val="bg1"/>
                </a:solidFill>
                <a:latin typeface="Montserrat" pitchFamily="2" charset="77"/>
              </a:defRPr>
            </a:lvl3pPr>
            <a:lvl4pPr>
              <a:defRPr b="1" i="0">
                <a:solidFill>
                  <a:schemeClr val="bg1"/>
                </a:solidFill>
                <a:latin typeface="Montserrat" pitchFamily="2" charset="77"/>
              </a:defRPr>
            </a:lvl4pPr>
            <a:lvl5pPr>
              <a:defRPr b="1" i="0">
                <a:solidFill>
                  <a:schemeClr val="bg1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US" dirty="0"/>
              <a:t>XX%</a:t>
            </a:r>
          </a:p>
        </p:txBody>
      </p:sp>
      <p:sp>
        <p:nvSpPr>
          <p:cNvPr id="34" name="Content Placeholder 2">
            <a:extLst>
              <a:ext uri="{FF2B5EF4-FFF2-40B4-BE49-F238E27FC236}">
                <a16:creationId xmlns:a16="http://schemas.microsoft.com/office/drawing/2014/main" id="{4D388189-E00D-3032-664A-98497DF600F8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914400" y="3200399"/>
            <a:ext cx="2743200" cy="1828801"/>
          </a:xfrm>
        </p:spPr>
        <p:txBody>
          <a:bodyPr lIns="0" tIns="0" rIns="0" bIns="0">
            <a:noAutofit/>
          </a:bodyPr>
          <a:lstStyle>
            <a:lvl1pPr marL="0" marR="0" indent="0" algn="l" defTabSz="1097299" rtl="0" eaLnBrk="1" fontAlgn="auto" latinLnBrk="0" hangingPunct="1">
              <a:lnSpc>
                <a:spcPts val="24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1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9" indent="0">
              <a:buNone/>
              <a:defRPr>
                <a:solidFill>
                  <a:schemeClr val="bg1"/>
                </a:solidFill>
              </a:defRPr>
            </a:lvl2pPr>
            <a:lvl3pPr marL="1097299" indent="0">
              <a:buNone/>
              <a:defRPr>
                <a:solidFill>
                  <a:schemeClr val="bg1"/>
                </a:solidFill>
              </a:defRPr>
            </a:lvl3pPr>
            <a:lvl4pPr marL="1645949" indent="0">
              <a:buNone/>
              <a:defRPr>
                <a:solidFill>
                  <a:schemeClr val="bg1"/>
                </a:solidFill>
              </a:defRPr>
            </a:lvl4pPr>
            <a:lvl5pPr marL="2194599" indent="0">
              <a:buNone/>
              <a:defRPr>
                <a:solidFill>
                  <a:schemeClr val="bg1"/>
                </a:solidFill>
              </a:defRPr>
            </a:lvl5pPr>
          </a:lstStyle>
          <a:p>
            <a:pPr marL="0" marR="0" lvl="0" indent="0" algn="l" defTabSz="1097299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brief stat description goes here. brief stat description goes here. </a:t>
            </a:r>
          </a:p>
        </p:txBody>
      </p:sp>
      <p:sp>
        <p:nvSpPr>
          <p:cNvPr id="35" name="Text Placeholder 4">
            <a:extLst>
              <a:ext uri="{FF2B5EF4-FFF2-40B4-BE49-F238E27FC236}">
                <a16:creationId xmlns:a16="http://schemas.microsoft.com/office/drawing/2014/main" id="{9848A903-5C60-4314-CB49-573B134FDFA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572001" y="2285999"/>
            <a:ext cx="2743200" cy="914400"/>
          </a:xfrm>
        </p:spPr>
        <p:txBody>
          <a:bodyPr lIns="0" tIns="0" rIns="0" bIns="0" anchor="t">
            <a:normAutofit/>
          </a:bodyPr>
          <a:lstStyle>
            <a:lvl1pPr marL="0" indent="0" algn="l">
              <a:buNone/>
              <a:defRPr sz="6000" b="1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1" i="0">
                <a:solidFill>
                  <a:schemeClr val="bg1"/>
                </a:solidFill>
                <a:latin typeface="Montserrat" pitchFamily="2" charset="77"/>
              </a:defRPr>
            </a:lvl2pPr>
            <a:lvl3pPr>
              <a:defRPr b="1" i="0">
                <a:solidFill>
                  <a:schemeClr val="bg1"/>
                </a:solidFill>
                <a:latin typeface="Montserrat" pitchFamily="2" charset="77"/>
              </a:defRPr>
            </a:lvl3pPr>
            <a:lvl4pPr>
              <a:defRPr b="1" i="0">
                <a:solidFill>
                  <a:schemeClr val="bg1"/>
                </a:solidFill>
                <a:latin typeface="Montserrat" pitchFamily="2" charset="77"/>
              </a:defRPr>
            </a:lvl4pPr>
            <a:lvl5pPr>
              <a:defRPr b="1" i="0">
                <a:solidFill>
                  <a:schemeClr val="bg1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US" dirty="0"/>
              <a:t>XX%</a:t>
            </a:r>
          </a:p>
        </p:txBody>
      </p:sp>
      <p:sp>
        <p:nvSpPr>
          <p:cNvPr id="36" name="Content Placeholder 2">
            <a:extLst>
              <a:ext uri="{FF2B5EF4-FFF2-40B4-BE49-F238E27FC236}">
                <a16:creationId xmlns:a16="http://schemas.microsoft.com/office/drawing/2014/main" id="{D10A0A6B-FF10-FCCA-EB44-5426F3539266}"/>
              </a:ext>
            </a:extLst>
          </p:cNvPr>
          <p:cNvSpPr>
            <a:spLocks noGrp="1"/>
          </p:cNvSpPr>
          <p:nvPr>
            <p:ph sz="half" idx="16" hasCustomPrompt="1"/>
          </p:nvPr>
        </p:nvSpPr>
        <p:spPr>
          <a:xfrm>
            <a:off x="4572001" y="3200398"/>
            <a:ext cx="2743200" cy="1828801"/>
          </a:xfrm>
        </p:spPr>
        <p:txBody>
          <a:bodyPr lIns="0" tIns="0" rIns="0" bIns="0">
            <a:noAutofit/>
          </a:bodyPr>
          <a:lstStyle>
            <a:lvl1pPr marL="0" marR="0" indent="0" algn="l" defTabSz="1097299" rtl="0" eaLnBrk="1" fontAlgn="auto" latinLnBrk="0" hangingPunct="1">
              <a:lnSpc>
                <a:spcPts val="24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1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9" indent="0">
              <a:buNone/>
              <a:defRPr>
                <a:solidFill>
                  <a:schemeClr val="bg1"/>
                </a:solidFill>
              </a:defRPr>
            </a:lvl2pPr>
            <a:lvl3pPr marL="1097299" indent="0">
              <a:buNone/>
              <a:defRPr>
                <a:solidFill>
                  <a:schemeClr val="bg1"/>
                </a:solidFill>
              </a:defRPr>
            </a:lvl3pPr>
            <a:lvl4pPr marL="1645949" indent="0">
              <a:buNone/>
              <a:defRPr>
                <a:solidFill>
                  <a:schemeClr val="bg1"/>
                </a:solidFill>
              </a:defRPr>
            </a:lvl4pPr>
            <a:lvl5pPr marL="2194599" indent="0">
              <a:buNone/>
              <a:defRPr>
                <a:solidFill>
                  <a:schemeClr val="bg1"/>
                </a:solidFill>
              </a:defRPr>
            </a:lvl5pPr>
          </a:lstStyle>
          <a:p>
            <a:pPr marL="0" marR="0" lvl="0" indent="0" algn="l" defTabSz="1097299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brief stat description goes here. brief stat description goes here. </a:t>
            </a:r>
          </a:p>
        </p:txBody>
      </p:sp>
      <p:sp>
        <p:nvSpPr>
          <p:cNvPr id="47" name="Text Placeholder 16">
            <a:extLst>
              <a:ext uri="{FF2B5EF4-FFF2-40B4-BE49-F238E27FC236}">
                <a16:creationId xmlns:a16="http://schemas.microsoft.com/office/drawing/2014/main" id="{C33E35D8-F9D5-9423-BD48-55C643F0EE1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0970822" y="1600200"/>
            <a:ext cx="2743200" cy="228600"/>
          </a:xfrm>
        </p:spPr>
        <p:txBody>
          <a:bodyPr lIns="0" tIns="0" rIns="0" bIns="0">
            <a:noAutofit/>
          </a:bodyPr>
          <a:lstStyle>
            <a:lvl1pPr marL="0" indent="0" algn="r">
              <a:buNone/>
              <a:defRPr sz="1400">
                <a:solidFill>
                  <a:schemeClr val="tx1"/>
                </a:solidFill>
              </a:defRPr>
            </a:lvl1pPr>
            <a:lvl2pPr marL="548649" indent="0">
              <a:buNone/>
              <a:defRPr sz="1400">
                <a:solidFill>
                  <a:schemeClr val="tx1"/>
                </a:solidFill>
              </a:defRPr>
            </a:lvl2pPr>
            <a:lvl3pPr marL="1097299" indent="0">
              <a:buNone/>
              <a:defRPr sz="1400">
                <a:solidFill>
                  <a:schemeClr val="tx1"/>
                </a:solidFill>
              </a:defRPr>
            </a:lvl3pPr>
            <a:lvl4pPr marL="1645949" indent="0">
              <a:buNone/>
              <a:defRPr sz="1400">
                <a:solidFill>
                  <a:schemeClr val="tx1"/>
                </a:solidFill>
              </a:defRPr>
            </a:lvl4pPr>
            <a:lvl5pPr marL="2194599" indent="0">
              <a:buNone/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Alteryx user since XXXX</a:t>
            </a:r>
          </a:p>
        </p:txBody>
      </p:sp>
      <p:sp>
        <p:nvSpPr>
          <p:cNvPr id="48" name="Text Placeholder 18">
            <a:extLst>
              <a:ext uri="{FF2B5EF4-FFF2-40B4-BE49-F238E27FC236}">
                <a16:creationId xmlns:a16="http://schemas.microsoft.com/office/drawing/2014/main" id="{8A01A36D-43BB-2BD6-6080-EAE94C238ED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0970822" y="1333500"/>
            <a:ext cx="2743200" cy="228600"/>
          </a:xfrm>
        </p:spPr>
        <p:txBody>
          <a:bodyPr lIns="0" tIns="0" rIns="0" bIns="0" anchor="b">
            <a:noAutofit/>
          </a:bodyPr>
          <a:lstStyle>
            <a:lvl1pPr marL="0" indent="0" algn="r">
              <a:buNone/>
              <a:defRPr sz="1400" b="1" i="0" spc="201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9" indent="0">
              <a:buNone/>
              <a:defRPr sz="1400" b="1" i="0">
                <a:latin typeface="Montserrat" pitchFamily="2" charset="77"/>
              </a:defRPr>
            </a:lvl2pPr>
            <a:lvl3pPr marL="1097299" indent="0">
              <a:buNone/>
              <a:defRPr sz="1400" b="1" i="0">
                <a:latin typeface="Montserrat" pitchFamily="2" charset="77"/>
              </a:defRPr>
            </a:lvl3pPr>
            <a:lvl4pPr marL="1645949" indent="0">
              <a:buNone/>
              <a:defRPr sz="1400" b="1" i="0">
                <a:latin typeface="Montserrat" pitchFamily="2" charset="77"/>
              </a:defRPr>
            </a:lvl4pPr>
            <a:lvl5pPr marL="2194599" indent="0">
              <a:buNone/>
              <a:defRPr sz="1400" b="1" i="0">
                <a:latin typeface="Montserrat" pitchFamily="2" charset="77"/>
              </a:defRPr>
            </a:lvl5pPr>
          </a:lstStyle>
          <a:p>
            <a:pPr lvl="0"/>
            <a:r>
              <a:rPr lang="en-US" dirty="0"/>
              <a:t>FIRSTNAME X.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B88B421-20FA-6A8A-9DF9-2641C2DCCB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7772400"/>
            <a:ext cx="14630400" cy="4572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DB3CADB-4DAB-6D63-F302-27E5DED823E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93945" y="7887320"/>
            <a:ext cx="752205" cy="22816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AA55751-9B46-54F2-7CC0-627A5BA87B14}"/>
              </a:ext>
            </a:extLst>
          </p:cNvPr>
          <p:cNvSpPr txBox="1"/>
          <p:nvPr userDrawn="1"/>
        </p:nvSpPr>
        <p:spPr>
          <a:xfrm>
            <a:off x="1371601" y="7886435"/>
            <a:ext cx="2213748" cy="138499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marL="0" marR="0" lvl="0" indent="0" algn="l" defTabSz="45720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00" b="0" i="0" dirty="0">
                <a:solidFill>
                  <a:schemeClr val="bg2">
                    <a:lumMod val="95000"/>
                  </a:schemeClr>
                </a:solidFill>
                <a:effectLst/>
                <a:latin typeface="+mn-lt"/>
              </a:rPr>
              <a:t>© 2023 ALTERYX, INC. All rights reserved.</a:t>
            </a:r>
            <a:endParaRPr lang="en-US" sz="900" dirty="0">
              <a:solidFill>
                <a:schemeClr val="bg2">
                  <a:lumMod val="95000"/>
                </a:schemeClr>
              </a:solidFill>
              <a:latin typeface="+mn-lt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2A1ED311-85B5-BA04-E80E-DAFE8B12A56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1" y="914400"/>
            <a:ext cx="6400800" cy="9144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241546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re Product - Man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hape&#10;&#10;Description automatically generated with medium confidence">
            <a:extLst>
              <a:ext uri="{FF2B5EF4-FFF2-40B4-BE49-F238E27FC236}">
                <a16:creationId xmlns:a16="http://schemas.microsoft.com/office/drawing/2014/main" id="{72B5B1BD-F4BC-09E1-D058-27DFFBCCAE4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8011" y="0"/>
            <a:ext cx="6400800" cy="8229600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3714021" y="7620001"/>
            <a:ext cx="459180" cy="4381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D4F4C84-0D31-A643-82AF-CFAC5D1B56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A0FD388-004B-9304-C408-3829E2764193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7802563" y="1492250"/>
            <a:ext cx="6826250" cy="4479925"/>
          </a:xfrm>
          <a:solidFill>
            <a:schemeClr val="bg2">
              <a:lumMod val="95000"/>
            </a:schemeClr>
          </a:solidFill>
        </p:spPr>
        <p:txBody>
          <a:bodyPr anchor="ctr">
            <a:normAutofit/>
          </a:bodyPr>
          <a:lstStyle>
            <a:lvl1pPr algn="ctr">
              <a:defRPr sz="1800"/>
            </a:lvl1pPr>
          </a:lstStyle>
          <a:p>
            <a:r>
              <a:rPr lang="en-US" dirty="0"/>
              <a:t>Click to add screen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2AEC002-8844-8997-1464-28E8175C79D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7772400"/>
            <a:ext cx="14630400" cy="4572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F13F53F-F51D-D1F6-E7B9-ACB811B1EEC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193945" y="7887320"/>
            <a:ext cx="752205" cy="228168"/>
          </a:xfrm>
          <a:prstGeom prst="rect">
            <a:avLst/>
          </a:prstGeom>
        </p:spPr>
      </p:pic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47896635-9740-D0EC-B305-2AC803CA5FC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14401" y="3200400"/>
            <a:ext cx="5486400" cy="4114800"/>
          </a:xfrm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A7E72DA7-2A75-1F5F-262B-C0DE6F655C4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1" y="914400"/>
            <a:ext cx="5487761" cy="13716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10518F27-CBCB-A9AC-101B-F845C19B5D22}"/>
              </a:ext>
            </a:extLst>
          </p:cNvPr>
          <p:cNvSpPr>
            <a:spLocks noGrp="1"/>
          </p:cNvSpPr>
          <p:nvPr>
            <p:ph type="subTitle" idx="17"/>
          </p:nvPr>
        </p:nvSpPr>
        <p:spPr>
          <a:xfrm>
            <a:off x="914401" y="2286000"/>
            <a:ext cx="5486400" cy="914400"/>
          </a:xfrm>
        </p:spPr>
        <p:txBody>
          <a:bodyPr lIns="0" tIns="0" rIns="0" bIns="0"/>
          <a:lstStyle>
            <a:lvl1pPr marL="0" indent="0" algn="l">
              <a:buNone/>
              <a:defRPr sz="2400">
                <a:solidFill>
                  <a:schemeClr val="bg2">
                    <a:lumMod val="50000"/>
                  </a:schemeClr>
                </a:solidFill>
              </a:defRPr>
            </a:lvl1pPr>
            <a:lvl2pPr marL="548649" indent="0" algn="ctr">
              <a:buNone/>
              <a:defRPr sz="2400"/>
            </a:lvl2pPr>
            <a:lvl3pPr marL="1097299" indent="0" algn="ctr">
              <a:buNone/>
              <a:defRPr sz="2160"/>
            </a:lvl3pPr>
            <a:lvl4pPr marL="1645949" indent="0" algn="ctr">
              <a:buNone/>
              <a:defRPr sz="1920"/>
            </a:lvl4pPr>
            <a:lvl5pPr marL="2194599" indent="0" algn="ctr">
              <a:buNone/>
              <a:defRPr sz="1920"/>
            </a:lvl5pPr>
            <a:lvl6pPr marL="2743248" indent="0" algn="ctr">
              <a:buNone/>
              <a:defRPr sz="1920"/>
            </a:lvl6pPr>
            <a:lvl7pPr marL="3291897" indent="0" algn="ctr">
              <a:buNone/>
              <a:defRPr sz="1920"/>
            </a:lvl7pPr>
            <a:lvl8pPr marL="3840547" indent="0" algn="ctr">
              <a:buNone/>
              <a:defRPr sz="1920"/>
            </a:lvl8pPr>
            <a:lvl9pPr marL="4389197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5" name="Picture 14" descr="A picture containing text, indoor, monitor, electronics&#10;&#10;Description automatically generated">
            <a:extLst>
              <a:ext uri="{FF2B5EF4-FFF2-40B4-BE49-F238E27FC236}">
                <a16:creationId xmlns:a16="http://schemas.microsoft.com/office/drawing/2014/main" id="{C292286E-9349-164F-AB8F-0F2412156491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6400800" y="1372434"/>
            <a:ext cx="8229600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476857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re Product - Deep S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2B5B1BD-F4BC-09E1-D058-27DFFBCCAE4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28011" y="0"/>
            <a:ext cx="6400800" cy="8229600"/>
          </a:xfrm>
          <a:prstGeom prst="rect">
            <a:avLst/>
          </a:prstGeom>
        </p:spPr>
      </p:pic>
      <p:sp>
        <p:nvSpPr>
          <p:cNvPr id="15" name="Picture Placeholder 2">
            <a:extLst>
              <a:ext uri="{FF2B5EF4-FFF2-40B4-BE49-F238E27FC236}">
                <a16:creationId xmlns:a16="http://schemas.microsoft.com/office/drawing/2014/main" id="{324A4AB2-D79D-8747-7CD0-F130FFE3FC59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7640640" y="1235075"/>
            <a:ext cx="6988173" cy="4000500"/>
          </a:xfrm>
          <a:solidFill>
            <a:schemeClr val="bg2">
              <a:lumMod val="95000"/>
            </a:schemeClr>
          </a:solidFill>
        </p:spPr>
        <p:txBody>
          <a:bodyPr anchor="ctr">
            <a:normAutofit/>
          </a:bodyPr>
          <a:lstStyle>
            <a:lvl1pPr algn="ctr">
              <a:defRPr sz="1800"/>
            </a:lvl1pPr>
          </a:lstStyle>
          <a:p>
            <a:r>
              <a:rPr lang="en-US" dirty="0"/>
              <a:t>Click to add screen</a:t>
            </a:r>
          </a:p>
        </p:txBody>
      </p:sp>
      <p:sp>
        <p:nvSpPr>
          <p:cNvPr id="13" name="Slide Number Placeholder 8">
            <a:extLst>
              <a:ext uri="{FF2B5EF4-FFF2-40B4-BE49-F238E27FC236}">
                <a16:creationId xmlns:a16="http://schemas.microsoft.com/office/drawing/2014/main" id="{85DE5439-657A-863E-168D-73988806D9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714021" y="7620001"/>
            <a:ext cx="459180" cy="4381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D4F4C84-0D31-A643-82AF-CFAC5D1B561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CBAD48D-4A78-6573-7B99-4EFA2AFD8B6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7772400"/>
            <a:ext cx="14630400" cy="4572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8751266-FB18-D4AA-BDF6-88F745FE341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193945" y="7887320"/>
            <a:ext cx="752205" cy="228168"/>
          </a:xfrm>
          <a:prstGeom prst="rect">
            <a:avLst/>
          </a:prstGeom>
        </p:spPr>
      </p:pic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45E88CD5-A9E9-28B0-B34F-C79689B8D6F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14401" y="3200400"/>
            <a:ext cx="5486400" cy="4114800"/>
          </a:xfrm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B1BCD723-C8A0-7436-436C-FF1AFE013B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1" y="914400"/>
            <a:ext cx="5487761" cy="13716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DE7F0522-0389-FC63-8758-F3E5CCFE5E76}"/>
              </a:ext>
            </a:extLst>
          </p:cNvPr>
          <p:cNvSpPr>
            <a:spLocks noGrp="1"/>
          </p:cNvSpPr>
          <p:nvPr>
            <p:ph type="subTitle" idx="17"/>
          </p:nvPr>
        </p:nvSpPr>
        <p:spPr>
          <a:xfrm>
            <a:off x="914401" y="2286000"/>
            <a:ext cx="5486400" cy="914400"/>
          </a:xfrm>
        </p:spPr>
        <p:txBody>
          <a:bodyPr lIns="0" tIns="0" rIns="0" bIns="0"/>
          <a:lstStyle>
            <a:lvl1pPr marL="0" indent="0" algn="l">
              <a:buNone/>
              <a:defRPr sz="2400">
                <a:solidFill>
                  <a:schemeClr val="bg2">
                    <a:lumMod val="50000"/>
                  </a:schemeClr>
                </a:solidFill>
              </a:defRPr>
            </a:lvl1pPr>
            <a:lvl2pPr marL="548649" indent="0" algn="ctr">
              <a:buNone/>
              <a:defRPr sz="2400"/>
            </a:lvl2pPr>
            <a:lvl3pPr marL="1097299" indent="0" algn="ctr">
              <a:buNone/>
              <a:defRPr sz="2160"/>
            </a:lvl3pPr>
            <a:lvl4pPr marL="1645949" indent="0" algn="ctr">
              <a:buNone/>
              <a:defRPr sz="1920"/>
            </a:lvl4pPr>
            <a:lvl5pPr marL="2194599" indent="0" algn="ctr">
              <a:buNone/>
              <a:defRPr sz="1920"/>
            </a:lvl5pPr>
            <a:lvl6pPr marL="2743248" indent="0" algn="ctr">
              <a:buNone/>
              <a:defRPr sz="1920"/>
            </a:lvl6pPr>
            <a:lvl7pPr marL="3291897" indent="0" algn="ctr">
              <a:buNone/>
              <a:defRPr sz="1920"/>
            </a:lvl7pPr>
            <a:lvl8pPr marL="3840547" indent="0" algn="ctr">
              <a:buNone/>
              <a:defRPr sz="1920"/>
            </a:lvl8pPr>
            <a:lvl9pPr marL="4389197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4" name="Picture 13" descr="A picture containing text, electronics, display&#10;&#10;Description automatically generated">
            <a:extLst>
              <a:ext uri="{FF2B5EF4-FFF2-40B4-BE49-F238E27FC236}">
                <a16:creationId xmlns:a16="http://schemas.microsoft.com/office/drawing/2014/main" id="{6EB8230D-5DF4-2360-D109-1AA3DC0337E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16891" t="9822" r="20879" b="3867"/>
          <a:stretch/>
        </p:blipFill>
        <p:spPr>
          <a:xfrm>
            <a:off x="7315200" y="914399"/>
            <a:ext cx="732320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0850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pportive Product - Man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4550EA2-0AA7-45BE-D8D9-C8A587A6A7E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14630400" cy="8229600"/>
          </a:xfrm>
          <a:prstGeom prst="rect">
            <a:avLst/>
          </a:prstGeom>
        </p:spPr>
      </p:pic>
      <p:sp>
        <p:nvSpPr>
          <p:cNvPr id="12" name="Picture Placeholder 2">
            <a:extLst>
              <a:ext uri="{FF2B5EF4-FFF2-40B4-BE49-F238E27FC236}">
                <a16:creationId xmlns:a16="http://schemas.microsoft.com/office/drawing/2014/main" id="{0F188992-E1C5-3312-CF38-75C6C48E0D02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7592438" y="2137090"/>
            <a:ext cx="5874180" cy="3315975"/>
          </a:xfrm>
          <a:solidFill>
            <a:schemeClr val="bg2">
              <a:lumMod val="95000"/>
            </a:schemeClr>
          </a:solidFill>
        </p:spPr>
        <p:txBody>
          <a:bodyPr anchor="ctr">
            <a:normAutofit/>
          </a:bodyPr>
          <a:lstStyle>
            <a:lvl1pPr algn="ctr">
              <a:defRPr sz="1800">
                <a:solidFill>
                  <a:schemeClr val="tx2"/>
                </a:solidFill>
              </a:defRPr>
            </a:lvl1pPr>
          </a:lstStyle>
          <a:p>
            <a:r>
              <a:rPr lang="en-US" sz="1800" dirty="0"/>
              <a:t>Click to add screen</a:t>
            </a:r>
            <a:endParaRPr lang="en-US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0319E03C-5B8C-354A-DAD0-C54552BA2A9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14399" y="4281486"/>
            <a:ext cx="4572000" cy="2743200"/>
          </a:xfrm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85B4D1A3-4AE1-13B7-AB72-0A586F255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714021" y="7620001"/>
            <a:ext cx="459180" cy="4381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D4F4C84-0D31-A643-82AF-CFAC5D1B561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A5CE3FE6-5F62-726E-3D21-0076F9CA43C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7772400"/>
            <a:ext cx="14630400" cy="4572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8739BC6-4702-2181-3E09-4C03650016D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193945" y="7887320"/>
            <a:ext cx="752205" cy="228168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E2FED9E7-85B3-4268-C553-4AA4C78F83E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1" y="914400"/>
            <a:ext cx="5486400" cy="13716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934B820F-E162-5650-A929-4AA8ADE6D519}"/>
              </a:ext>
            </a:extLst>
          </p:cNvPr>
          <p:cNvSpPr>
            <a:spLocks noGrp="1"/>
          </p:cNvSpPr>
          <p:nvPr>
            <p:ph type="subTitle" idx="17"/>
          </p:nvPr>
        </p:nvSpPr>
        <p:spPr>
          <a:xfrm>
            <a:off x="914401" y="2495550"/>
            <a:ext cx="5486400" cy="685800"/>
          </a:xfrm>
        </p:spPr>
        <p:txBody>
          <a:bodyPr lIns="0" tIns="0" rIns="0" bIns="0"/>
          <a:lstStyle>
            <a:lvl1pPr marL="0" indent="0" algn="l">
              <a:buNone/>
              <a:defRPr sz="2400">
                <a:solidFill>
                  <a:schemeClr val="bg2">
                    <a:lumMod val="75000"/>
                  </a:schemeClr>
                </a:solidFill>
              </a:defRPr>
            </a:lvl1pPr>
            <a:lvl2pPr marL="548649" indent="0" algn="ctr">
              <a:buNone/>
              <a:defRPr sz="2400"/>
            </a:lvl2pPr>
            <a:lvl3pPr marL="1097299" indent="0" algn="ctr">
              <a:buNone/>
              <a:defRPr sz="2160"/>
            </a:lvl3pPr>
            <a:lvl4pPr marL="1645949" indent="0" algn="ctr">
              <a:buNone/>
              <a:defRPr sz="1920"/>
            </a:lvl4pPr>
            <a:lvl5pPr marL="2194599" indent="0" algn="ctr">
              <a:buNone/>
              <a:defRPr sz="1920"/>
            </a:lvl5pPr>
            <a:lvl6pPr marL="2743248" indent="0" algn="ctr">
              <a:buNone/>
              <a:defRPr sz="1920"/>
            </a:lvl6pPr>
            <a:lvl7pPr marL="3291897" indent="0" algn="ctr">
              <a:buNone/>
              <a:defRPr sz="1920"/>
            </a:lvl7pPr>
            <a:lvl8pPr marL="3840547" indent="0" algn="ctr">
              <a:buNone/>
              <a:defRPr sz="1920"/>
            </a:lvl8pPr>
            <a:lvl9pPr marL="4389197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6" name="Picture 15" descr="A picture containing text, electronics, display&#10;&#10;Description automatically generated">
            <a:extLst>
              <a:ext uri="{FF2B5EF4-FFF2-40B4-BE49-F238E27FC236}">
                <a16:creationId xmlns:a16="http://schemas.microsoft.com/office/drawing/2014/main" id="{A11E3403-BE38-6782-2645-85ADF9DA436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661839" y="1227575"/>
            <a:ext cx="9756648" cy="6587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87526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pportive Product - Ja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4550EA2-0AA7-45BE-D8D9-C8A587A6A7E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14630400" cy="8229600"/>
          </a:xfrm>
          <a:prstGeom prst="rect">
            <a:avLst/>
          </a:prstGeom>
        </p:spPr>
      </p:pic>
      <p:sp>
        <p:nvSpPr>
          <p:cNvPr id="12" name="Picture Placeholder 2">
            <a:extLst>
              <a:ext uri="{FF2B5EF4-FFF2-40B4-BE49-F238E27FC236}">
                <a16:creationId xmlns:a16="http://schemas.microsoft.com/office/drawing/2014/main" id="{0F188992-E1C5-3312-CF38-75C6C48E0D02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7470917" y="2304586"/>
            <a:ext cx="6089904" cy="3415681"/>
          </a:xfrm>
          <a:solidFill>
            <a:schemeClr val="bg2">
              <a:lumMod val="95000"/>
            </a:schemeClr>
          </a:solidFill>
        </p:spPr>
        <p:txBody>
          <a:bodyPr anchor="ctr">
            <a:normAutofit/>
          </a:bodyPr>
          <a:lstStyle>
            <a:lvl1pPr algn="ctr">
              <a:defRPr sz="1800">
                <a:solidFill>
                  <a:schemeClr val="tx2"/>
                </a:solidFill>
              </a:defRPr>
            </a:lvl1pPr>
          </a:lstStyle>
          <a:p>
            <a:r>
              <a:rPr lang="en-US" sz="1800" dirty="0"/>
              <a:t>Click to add screen</a:t>
            </a:r>
            <a:endParaRPr lang="en-US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F4AF04E2-C2F1-7348-6475-C6D2808754D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14399" y="4281486"/>
            <a:ext cx="4572000" cy="2743200"/>
          </a:xfrm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Slide Number Placeholder 8">
            <a:extLst>
              <a:ext uri="{FF2B5EF4-FFF2-40B4-BE49-F238E27FC236}">
                <a16:creationId xmlns:a16="http://schemas.microsoft.com/office/drawing/2014/main" id="{E06947AB-61BB-82DA-5280-8760072D6F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714021" y="7620001"/>
            <a:ext cx="459180" cy="4381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D4F4C84-0D31-A643-82AF-CFAC5D1B561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A60A111-A2F2-59F4-0804-D94A662E7AF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7772400"/>
            <a:ext cx="14630400" cy="4572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DF00FC4-A0E2-8647-4028-701A1E70E5E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193945" y="7887320"/>
            <a:ext cx="752205" cy="228168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5D9ED0EE-98F3-104C-68E0-C7F5EBF22F5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1" y="914400"/>
            <a:ext cx="5486400" cy="13716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AE99BA7B-5BC3-B6D6-A533-B54982BC6226}"/>
              </a:ext>
            </a:extLst>
          </p:cNvPr>
          <p:cNvSpPr>
            <a:spLocks noGrp="1"/>
          </p:cNvSpPr>
          <p:nvPr>
            <p:ph type="subTitle" idx="17"/>
          </p:nvPr>
        </p:nvSpPr>
        <p:spPr>
          <a:xfrm>
            <a:off x="914401" y="2495550"/>
            <a:ext cx="5486400" cy="685800"/>
          </a:xfrm>
        </p:spPr>
        <p:txBody>
          <a:bodyPr lIns="0" tIns="0" rIns="0" bIns="0"/>
          <a:lstStyle>
            <a:lvl1pPr marL="0" indent="0" algn="l">
              <a:buNone/>
              <a:defRPr sz="2400">
                <a:solidFill>
                  <a:schemeClr val="bg2">
                    <a:lumMod val="75000"/>
                  </a:schemeClr>
                </a:solidFill>
              </a:defRPr>
            </a:lvl1pPr>
            <a:lvl2pPr marL="548649" indent="0" algn="ctr">
              <a:buNone/>
              <a:defRPr sz="2400"/>
            </a:lvl2pPr>
            <a:lvl3pPr marL="1097299" indent="0" algn="ctr">
              <a:buNone/>
              <a:defRPr sz="2160"/>
            </a:lvl3pPr>
            <a:lvl4pPr marL="1645949" indent="0" algn="ctr">
              <a:buNone/>
              <a:defRPr sz="1920"/>
            </a:lvl4pPr>
            <a:lvl5pPr marL="2194599" indent="0" algn="ctr">
              <a:buNone/>
              <a:defRPr sz="1920"/>
            </a:lvl5pPr>
            <a:lvl6pPr marL="2743248" indent="0" algn="ctr">
              <a:buNone/>
              <a:defRPr sz="1920"/>
            </a:lvl6pPr>
            <a:lvl7pPr marL="3291897" indent="0" algn="ctr">
              <a:buNone/>
              <a:defRPr sz="1920"/>
            </a:lvl7pPr>
            <a:lvl8pPr marL="3840547" indent="0" algn="ctr">
              <a:buNone/>
              <a:defRPr sz="1920"/>
            </a:lvl8pPr>
            <a:lvl9pPr marL="4389197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DCA2F33-48BB-AB4D-862C-B45E7C568D4B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6401069" y="2210070"/>
            <a:ext cx="8229600" cy="4190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78137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pportive Product -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&#10;&#10;Description automatically generated with medium confidence">
            <a:extLst>
              <a:ext uri="{FF2B5EF4-FFF2-40B4-BE49-F238E27FC236}">
                <a16:creationId xmlns:a16="http://schemas.microsoft.com/office/drawing/2014/main" id="{14550EA2-0AA7-45BE-D8D9-C8A587A6A7E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4630400" cy="8229600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3714021" y="7620001"/>
            <a:ext cx="459180" cy="4381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D4F4C84-0D31-A643-82AF-CFAC5D1B56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B7A5CB6-39EB-20E6-10B1-8A8542D13F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14399" y="4281486"/>
            <a:ext cx="4572000" cy="2743200"/>
          </a:xfrm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2" name="Picture Placeholder 2">
            <a:extLst>
              <a:ext uri="{FF2B5EF4-FFF2-40B4-BE49-F238E27FC236}">
                <a16:creationId xmlns:a16="http://schemas.microsoft.com/office/drawing/2014/main" id="{0F188992-E1C5-3312-CF38-75C6C48E0D02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7539228" y="2125976"/>
            <a:ext cx="5943600" cy="3688671"/>
          </a:xfrm>
          <a:solidFill>
            <a:schemeClr val="bg2">
              <a:lumMod val="95000"/>
            </a:schemeClr>
          </a:solidFill>
        </p:spPr>
        <p:txBody>
          <a:bodyPr anchor="ctr">
            <a:normAutofit/>
          </a:bodyPr>
          <a:lstStyle>
            <a:lvl1pPr algn="ctr">
              <a:defRPr sz="1800">
                <a:solidFill>
                  <a:schemeClr val="tx2"/>
                </a:solidFill>
              </a:defRPr>
            </a:lvl1pPr>
          </a:lstStyle>
          <a:p>
            <a:r>
              <a:rPr lang="en-US" sz="1800" dirty="0"/>
              <a:t>Click to add screen</a:t>
            </a:r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1692A54-336C-1266-27AD-0F8699A1D88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7772400"/>
            <a:ext cx="14630400" cy="4572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786B37E-91BA-3ABD-6FAE-B75417F209B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193945" y="7887320"/>
            <a:ext cx="752205" cy="228168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398E3CA5-8B82-2613-626A-A2886B9F75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1" y="914400"/>
            <a:ext cx="5486400" cy="13716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C54A1BB9-A365-2D43-8BA7-78C00F930BF4}"/>
              </a:ext>
            </a:extLst>
          </p:cNvPr>
          <p:cNvSpPr>
            <a:spLocks noGrp="1"/>
          </p:cNvSpPr>
          <p:nvPr>
            <p:ph type="subTitle" idx="17"/>
          </p:nvPr>
        </p:nvSpPr>
        <p:spPr>
          <a:xfrm>
            <a:off x="914401" y="2495550"/>
            <a:ext cx="5486400" cy="685800"/>
          </a:xfrm>
        </p:spPr>
        <p:txBody>
          <a:bodyPr lIns="0" tIns="0" rIns="0" bIns="0"/>
          <a:lstStyle>
            <a:lvl1pPr marL="0" indent="0" algn="l">
              <a:buNone/>
              <a:defRPr sz="2400">
                <a:solidFill>
                  <a:schemeClr val="bg2">
                    <a:lumMod val="75000"/>
                  </a:schemeClr>
                </a:solidFill>
              </a:defRPr>
            </a:lvl1pPr>
            <a:lvl2pPr marL="548649" indent="0" algn="ctr">
              <a:buNone/>
              <a:defRPr sz="2400"/>
            </a:lvl2pPr>
            <a:lvl3pPr marL="1097299" indent="0" algn="ctr">
              <a:buNone/>
              <a:defRPr sz="2160"/>
            </a:lvl3pPr>
            <a:lvl4pPr marL="1645949" indent="0" algn="ctr">
              <a:buNone/>
              <a:defRPr sz="1920"/>
            </a:lvl4pPr>
            <a:lvl5pPr marL="2194599" indent="0" algn="ctr">
              <a:buNone/>
              <a:defRPr sz="1920"/>
            </a:lvl5pPr>
            <a:lvl6pPr marL="2743248" indent="0" algn="ctr">
              <a:buNone/>
              <a:defRPr sz="1920"/>
            </a:lvl6pPr>
            <a:lvl7pPr marL="3291897" indent="0" algn="ctr">
              <a:buNone/>
              <a:defRPr sz="1920"/>
            </a:lvl7pPr>
            <a:lvl8pPr marL="3840547" indent="0" algn="ctr">
              <a:buNone/>
              <a:defRPr sz="1920"/>
            </a:lvl8pPr>
            <a:lvl9pPr marL="4389197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5" name="Picture 14" descr="A picture containing text, monitor, screen, electronics&#10;&#10;Description automatically generated">
            <a:extLst>
              <a:ext uri="{FF2B5EF4-FFF2-40B4-BE49-F238E27FC236}">
                <a16:creationId xmlns:a16="http://schemas.microsoft.com/office/drawing/2014/main" id="{AF39D817-0FF6-1D8E-3F07-5B5A7BCD3712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6244057" y="1835780"/>
            <a:ext cx="8540772" cy="4617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1788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- Dar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application&#10;&#10;Description automatically generated">
            <a:extLst>
              <a:ext uri="{FF2B5EF4-FFF2-40B4-BE49-F238E27FC236}">
                <a16:creationId xmlns:a16="http://schemas.microsoft.com/office/drawing/2014/main" id="{F426D8C7-66A2-B080-79F1-0AC933FACEC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4630400" cy="8229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1828800"/>
            <a:ext cx="2743200" cy="91440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AGENDA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A7E21D90-0371-ACCD-797A-4ED5141F51D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486401" y="1828800"/>
            <a:ext cx="3657600" cy="91440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24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9" indent="0">
              <a:buNone/>
              <a:defRPr sz="2400" b="0" i="0">
                <a:solidFill>
                  <a:schemeClr val="bg1"/>
                </a:solidFill>
                <a:latin typeface="Montserrat Medium" pitchFamily="2" charset="77"/>
              </a:defRPr>
            </a:lvl2pPr>
            <a:lvl3pPr marL="1097299" indent="0">
              <a:buNone/>
              <a:defRPr sz="2400" b="0" i="0">
                <a:solidFill>
                  <a:schemeClr val="bg1"/>
                </a:solidFill>
                <a:latin typeface="Montserrat Medium" pitchFamily="2" charset="77"/>
              </a:defRPr>
            </a:lvl3pPr>
            <a:lvl4pPr marL="1645949" indent="0">
              <a:buNone/>
              <a:defRPr sz="2400" b="0" i="0">
                <a:solidFill>
                  <a:schemeClr val="bg1"/>
                </a:solidFill>
                <a:latin typeface="Montserrat Medium" pitchFamily="2" charset="77"/>
              </a:defRPr>
            </a:lvl4pPr>
            <a:lvl5pPr marL="2194599" indent="0">
              <a:buNone/>
              <a:defRPr sz="2400" b="0" i="0">
                <a:solidFill>
                  <a:schemeClr val="bg1"/>
                </a:solidFill>
                <a:latin typeface="Montserrat Medium" pitchFamily="2" charset="77"/>
              </a:defRPr>
            </a:lvl5pPr>
          </a:lstStyle>
          <a:p>
            <a:pPr lvl="0"/>
            <a:r>
              <a:rPr lang="en-US" dirty="0"/>
              <a:t>Section 1 title goes here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CFC1CFAA-758C-5FB6-A2E4-24CE45FC70B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486401" y="2739417"/>
            <a:ext cx="3657600" cy="91440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24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9" indent="0">
              <a:buNone/>
              <a:defRPr sz="2400" b="0" i="0">
                <a:solidFill>
                  <a:schemeClr val="bg1"/>
                </a:solidFill>
                <a:latin typeface="Montserrat Medium" pitchFamily="2" charset="77"/>
              </a:defRPr>
            </a:lvl2pPr>
            <a:lvl3pPr marL="1097299" indent="0">
              <a:buNone/>
              <a:defRPr sz="2400" b="0" i="0">
                <a:solidFill>
                  <a:schemeClr val="bg1"/>
                </a:solidFill>
                <a:latin typeface="Montserrat Medium" pitchFamily="2" charset="77"/>
              </a:defRPr>
            </a:lvl3pPr>
            <a:lvl4pPr marL="1645949" indent="0">
              <a:buNone/>
              <a:defRPr sz="2400" b="0" i="0">
                <a:solidFill>
                  <a:schemeClr val="bg1"/>
                </a:solidFill>
                <a:latin typeface="Montserrat Medium" pitchFamily="2" charset="77"/>
              </a:defRPr>
            </a:lvl4pPr>
            <a:lvl5pPr marL="2194599" indent="0">
              <a:buNone/>
              <a:defRPr sz="2400" b="0" i="0">
                <a:solidFill>
                  <a:schemeClr val="bg1"/>
                </a:solidFill>
                <a:latin typeface="Montserrat Medium" pitchFamily="2" charset="77"/>
              </a:defRPr>
            </a:lvl5pPr>
          </a:lstStyle>
          <a:p>
            <a:pPr lvl="0"/>
            <a:r>
              <a:rPr lang="en-US" dirty="0"/>
              <a:t>Section 2 title goes here</a:t>
            </a:r>
          </a:p>
        </p:txBody>
      </p:sp>
      <p:sp>
        <p:nvSpPr>
          <p:cNvPr id="15" name="Text Placeholder 11">
            <a:extLst>
              <a:ext uri="{FF2B5EF4-FFF2-40B4-BE49-F238E27FC236}">
                <a16:creationId xmlns:a16="http://schemas.microsoft.com/office/drawing/2014/main" id="{4664089E-6F81-7498-4F52-15BD4303390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486401" y="3657600"/>
            <a:ext cx="3657600" cy="91440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24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9" indent="0">
              <a:buNone/>
              <a:defRPr sz="2400" b="0" i="0">
                <a:solidFill>
                  <a:schemeClr val="bg1"/>
                </a:solidFill>
                <a:latin typeface="Montserrat Medium" pitchFamily="2" charset="77"/>
              </a:defRPr>
            </a:lvl2pPr>
            <a:lvl3pPr marL="1097299" indent="0">
              <a:buNone/>
              <a:defRPr sz="2400" b="0" i="0">
                <a:solidFill>
                  <a:schemeClr val="bg1"/>
                </a:solidFill>
                <a:latin typeface="Montserrat Medium" pitchFamily="2" charset="77"/>
              </a:defRPr>
            </a:lvl3pPr>
            <a:lvl4pPr marL="1645949" indent="0">
              <a:buNone/>
              <a:defRPr sz="2400" b="0" i="0">
                <a:solidFill>
                  <a:schemeClr val="bg1"/>
                </a:solidFill>
                <a:latin typeface="Montserrat Medium" pitchFamily="2" charset="77"/>
              </a:defRPr>
            </a:lvl4pPr>
            <a:lvl5pPr marL="2194599" indent="0">
              <a:buNone/>
              <a:defRPr sz="2400" b="0" i="0">
                <a:solidFill>
                  <a:schemeClr val="bg1"/>
                </a:solidFill>
                <a:latin typeface="Montserrat Medium" pitchFamily="2" charset="77"/>
              </a:defRPr>
            </a:lvl5pPr>
          </a:lstStyle>
          <a:p>
            <a:pPr lvl="0"/>
            <a:r>
              <a:rPr lang="en-US" dirty="0"/>
              <a:t>Section 3 title goes here</a:t>
            </a:r>
          </a:p>
        </p:txBody>
      </p:sp>
      <p:sp>
        <p:nvSpPr>
          <p:cNvPr id="16" name="Text Placeholder 11">
            <a:extLst>
              <a:ext uri="{FF2B5EF4-FFF2-40B4-BE49-F238E27FC236}">
                <a16:creationId xmlns:a16="http://schemas.microsoft.com/office/drawing/2014/main" id="{A0CE3042-5FE1-D731-038A-9B04EBA7ED0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86401" y="4572000"/>
            <a:ext cx="3657600" cy="91440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24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9" indent="0">
              <a:buNone/>
              <a:defRPr sz="2400" b="0" i="0">
                <a:solidFill>
                  <a:schemeClr val="bg1"/>
                </a:solidFill>
                <a:latin typeface="Montserrat Medium" pitchFamily="2" charset="77"/>
              </a:defRPr>
            </a:lvl2pPr>
            <a:lvl3pPr marL="1097299" indent="0">
              <a:buNone/>
              <a:defRPr sz="2400" b="0" i="0">
                <a:solidFill>
                  <a:schemeClr val="bg1"/>
                </a:solidFill>
                <a:latin typeface="Montserrat Medium" pitchFamily="2" charset="77"/>
              </a:defRPr>
            </a:lvl3pPr>
            <a:lvl4pPr marL="1645949" indent="0">
              <a:buNone/>
              <a:defRPr sz="2400" b="0" i="0">
                <a:solidFill>
                  <a:schemeClr val="bg1"/>
                </a:solidFill>
                <a:latin typeface="Montserrat Medium" pitchFamily="2" charset="77"/>
              </a:defRPr>
            </a:lvl4pPr>
            <a:lvl5pPr marL="2194599" indent="0">
              <a:buNone/>
              <a:defRPr sz="2400" b="0" i="0">
                <a:solidFill>
                  <a:schemeClr val="bg1"/>
                </a:solidFill>
                <a:latin typeface="Montserrat Medium" pitchFamily="2" charset="77"/>
              </a:defRPr>
            </a:lvl5pPr>
          </a:lstStyle>
          <a:p>
            <a:pPr lvl="0"/>
            <a:r>
              <a:rPr lang="en-US" dirty="0"/>
              <a:t>Section 4 title goes here</a:t>
            </a:r>
          </a:p>
        </p:txBody>
      </p:sp>
      <p:sp>
        <p:nvSpPr>
          <p:cNvPr id="17" name="Text Placeholder 11">
            <a:extLst>
              <a:ext uri="{FF2B5EF4-FFF2-40B4-BE49-F238E27FC236}">
                <a16:creationId xmlns:a16="http://schemas.microsoft.com/office/drawing/2014/main" id="{0B0D7521-D5F5-4233-7EAB-7BA2CBB0AEA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058400" y="1828800"/>
            <a:ext cx="3657600" cy="91440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24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9" indent="0">
              <a:buNone/>
              <a:defRPr sz="2400" b="0" i="0">
                <a:solidFill>
                  <a:schemeClr val="bg1"/>
                </a:solidFill>
                <a:latin typeface="Montserrat Medium" pitchFamily="2" charset="77"/>
              </a:defRPr>
            </a:lvl2pPr>
            <a:lvl3pPr marL="1097299" indent="0">
              <a:buNone/>
              <a:defRPr sz="2400" b="0" i="0">
                <a:solidFill>
                  <a:schemeClr val="bg1"/>
                </a:solidFill>
                <a:latin typeface="Montserrat Medium" pitchFamily="2" charset="77"/>
              </a:defRPr>
            </a:lvl3pPr>
            <a:lvl4pPr marL="1645949" indent="0">
              <a:buNone/>
              <a:defRPr sz="2400" b="0" i="0">
                <a:solidFill>
                  <a:schemeClr val="bg1"/>
                </a:solidFill>
                <a:latin typeface="Montserrat Medium" pitchFamily="2" charset="77"/>
              </a:defRPr>
            </a:lvl4pPr>
            <a:lvl5pPr marL="2194599" indent="0">
              <a:buNone/>
              <a:defRPr sz="2400" b="0" i="0">
                <a:solidFill>
                  <a:schemeClr val="bg1"/>
                </a:solidFill>
                <a:latin typeface="Montserrat Medium" pitchFamily="2" charset="77"/>
              </a:defRPr>
            </a:lvl5pPr>
          </a:lstStyle>
          <a:p>
            <a:pPr lvl="0"/>
            <a:r>
              <a:rPr lang="en-US" dirty="0"/>
              <a:t>Section 5 title goes here</a:t>
            </a:r>
          </a:p>
        </p:txBody>
      </p:sp>
      <p:sp>
        <p:nvSpPr>
          <p:cNvPr id="18" name="Text Placeholder 11">
            <a:extLst>
              <a:ext uri="{FF2B5EF4-FFF2-40B4-BE49-F238E27FC236}">
                <a16:creationId xmlns:a16="http://schemas.microsoft.com/office/drawing/2014/main" id="{59BFF92C-8611-8949-C0A7-5162E42EA05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0058400" y="2739725"/>
            <a:ext cx="3657600" cy="91440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24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9" indent="0">
              <a:buNone/>
              <a:defRPr sz="2400" b="0" i="0">
                <a:solidFill>
                  <a:schemeClr val="bg1"/>
                </a:solidFill>
                <a:latin typeface="Montserrat Medium" pitchFamily="2" charset="77"/>
              </a:defRPr>
            </a:lvl2pPr>
            <a:lvl3pPr marL="1097299" indent="0">
              <a:buNone/>
              <a:defRPr sz="2400" b="0" i="0">
                <a:solidFill>
                  <a:schemeClr val="bg1"/>
                </a:solidFill>
                <a:latin typeface="Montserrat Medium" pitchFamily="2" charset="77"/>
              </a:defRPr>
            </a:lvl3pPr>
            <a:lvl4pPr marL="1645949" indent="0">
              <a:buNone/>
              <a:defRPr sz="2400" b="0" i="0">
                <a:solidFill>
                  <a:schemeClr val="bg1"/>
                </a:solidFill>
                <a:latin typeface="Montserrat Medium" pitchFamily="2" charset="77"/>
              </a:defRPr>
            </a:lvl4pPr>
            <a:lvl5pPr marL="2194599" indent="0">
              <a:buNone/>
              <a:defRPr sz="2400" b="0" i="0">
                <a:solidFill>
                  <a:schemeClr val="bg1"/>
                </a:solidFill>
                <a:latin typeface="Montserrat Medium" pitchFamily="2" charset="77"/>
              </a:defRPr>
            </a:lvl5pPr>
          </a:lstStyle>
          <a:p>
            <a:pPr lvl="0"/>
            <a:r>
              <a:rPr lang="en-US" dirty="0"/>
              <a:t>Section 6 title goes here</a:t>
            </a:r>
          </a:p>
        </p:txBody>
      </p:sp>
      <p:sp>
        <p:nvSpPr>
          <p:cNvPr id="19" name="Text Placeholder 11">
            <a:extLst>
              <a:ext uri="{FF2B5EF4-FFF2-40B4-BE49-F238E27FC236}">
                <a16:creationId xmlns:a16="http://schemas.microsoft.com/office/drawing/2014/main" id="{D8C8DB76-8CDD-46D3-4314-D0DCF2AC8A9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058400" y="3657907"/>
            <a:ext cx="3657600" cy="91440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24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9" indent="0">
              <a:buNone/>
              <a:defRPr sz="2400" b="0" i="0">
                <a:solidFill>
                  <a:schemeClr val="bg1"/>
                </a:solidFill>
                <a:latin typeface="Montserrat Medium" pitchFamily="2" charset="77"/>
              </a:defRPr>
            </a:lvl2pPr>
            <a:lvl3pPr marL="1097299" indent="0">
              <a:buNone/>
              <a:defRPr sz="2400" b="0" i="0">
                <a:solidFill>
                  <a:schemeClr val="bg1"/>
                </a:solidFill>
                <a:latin typeface="Montserrat Medium" pitchFamily="2" charset="77"/>
              </a:defRPr>
            </a:lvl3pPr>
            <a:lvl4pPr marL="1645949" indent="0">
              <a:buNone/>
              <a:defRPr sz="2400" b="0" i="0">
                <a:solidFill>
                  <a:schemeClr val="bg1"/>
                </a:solidFill>
                <a:latin typeface="Montserrat Medium" pitchFamily="2" charset="77"/>
              </a:defRPr>
            </a:lvl4pPr>
            <a:lvl5pPr marL="2194599" indent="0">
              <a:buNone/>
              <a:defRPr sz="2400" b="0" i="0">
                <a:solidFill>
                  <a:schemeClr val="bg1"/>
                </a:solidFill>
                <a:latin typeface="Montserrat Medium" pitchFamily="2" charset="77"/>
              </a:defRPr>
            </a:lvl5pPr>
          </a:lstStyle>
          <a:p>
            <a:pPr lvl="0"/>
            <a:r>
              <a:rPr lang="en-US" dirty="0"/>
              <a:t>Section 7 title goes here</a:t>
            </a:r>
          </a:p>
        </p:txBody>
      </p:sp>
      <p:sp>
        <p:nvSpPr>
          <p:cNvPr id="20" name="Text Placeholder 11">
            <a:extLst>
              <a:ext uri="{FF2B5EF4-FFF2-40B4-BE49-F238E27FC236}">
                <a16:creationId xmlns:a16="http://schemas.microsoft.com/office/drawing/2014/main" id="{39F880C7-46C7-DC92-D0DB-427E916B652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0058400" y="4566558"/>
            <a:ext cx="3657600" cy="91440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24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9" indent="0">
              <a:buNone/>
              <a:defRPr sz="2400" b="0" i="0">
                <a:solidFill>
                  <a:schemeClr val="bg1"/>
                </a:solidFill>
                <a:latin typeface="Montserrat Medium" pitchFamily="2" charset="77"/>
              </a:defRPr>
            </a:lvl2pPr>
            <a:lvl3pPr marL="1097299" indent="0">
              <a:buNone/>
              <a:defRPr sz="2400" b="0" i="0">
                <a:solidFill>
                  <a:schemeClr val="bg1"/>
                </a:solidFill>
                <a:latin typeface="Montserrat Medium" pitchFamily="2" charset="77"/>
              </a:defRPr>
            </a:lvl3pPr>
            <a:lvl4pPr marL="1645949" indent="0">
              <a:buNone/>
              <a:defRPr sz="2400" b="0" i="0">
                <a:solidFill>
                  <a:schemeClr val="bg1"/>
                </a:solidFill>
                <a:latin typeface="Montserrat Medium" pitchFamily="2" charset="77"/>
              </a:defRPr>
            </a:lvl4pPr>
            <a:lvl5pPr marL="2194599" indent="0">
              <a:buNone/>
              <a:defRPr sz="2400" b="0" i="0">
                <a:solidFill>
                  <a:schemeClr val="bg1"/>
                </a:solidFill>
                <a:latin typeface="Montserrat Medium" pitchFamily="2" charset="77"/>
              </a:defRPr>
            </a:lvl5pPr>
          </a:lstStyle>
          <a:p>
            <a:pPr lvl="0"/>
            <a:r>
              <a:rPr lang="en-US" dirty="0"/>
              <a:t>Section 8 title goes here</a:t>
            </a: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AD833762-6B99-B0E8-50EC-9B77798E3EF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800600" y="1815548"/>
            <a:ext cx="457200" cy="457200"/>
          </a:xfrm>
        </p:spPr>
        <p:txBody>
          <a:bodyPr lIns="0" tIns="0" rIns="0" bIns="45720" anchor="ctr">
            <a:noAutofit/>
          </a:bodyPr>
          <a:lstStyle>
            <a:lvl1pPr marL="0" indent="0" algn="r">
              <a:buNone/>
              <a:defRPr sz="1400" b="1" i="0" spc="201" baseline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9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99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49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99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48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97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547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97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01</a:t>
            </a:r>
          </a:p>
        </p:txBody>
      </p:sp>
      <p:sp>
        <p:nvSpPr>
          <p:cNvPr id="29" name="Text Placeholder 2">
            <a:extLst>
              <a:ext uri="{FF2B5EF4-FFF2-40B4-BE49-F238E27FC236}">
                <a16:creationId xmlns:a16="http://schemas.microsoft.com/office/drawing/2014/main" id="{78EBA272-2711-32B4-4CC6-F0BC6D7B36B7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4800600" y="2726165"/>
            <a:ext cx="457200" cy="457200"/>
          </a:xfrm>
        </p:spPr>
        <p:txBody>
          <a:bodyPr lIns="0" tIns="0" rIns="0" bIns="45720" anchor="ctr">
            <a:noAutofit/>
          </a:bodyPr>
          <a:lstStyle>
            <a:lvl1pPr marL="0" indent="0" algn="r">
              <a:buNone/>
              <a:defRPr sz="1400" b="1" i="0" spc="201" baseline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9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99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49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99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48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97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547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97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02</a:t>
            </a:r>
          </a:p>
        </p:txBody>
      </p:sp>
      <p:sp>
        <p:nvSpPr>
          <p:cNvPr id="30" name="Text Placeholder 2">
            <a:extLst>
              <a:ext uri="{FF2B5EF4-FFF2-40B4-BE49-F238E27FC236}">
                <a16:creationId xmlns:a16="http://schemas.microsoft.com/office/drawing/2014/main" id="{5AD64F7D-F7F1-30AB-C702-53A3CD6859AF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4800600" y="3644348"/>
            <a:ext cx="457200" cy="457200"/>
          </a:xfrm>
        </p:spPr>
        <p:txBody>
          <a:bodyPr lIns="0" tIns="0" rIns="0" bIns="45720" anchor="ctr">
            <a:noAutofit/>
          </a:bodyPr>
          <a:lstStyle>
            <a:lvl1pPr marL="0" indent="0" algn="r">
              <a:buNone/>
              <a:defRPr sz="1400" b="1" i="0" spc="201" baseline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9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99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49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99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48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97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547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97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03</a:t>
            </a:r>
          </a:p>
        </p:txBody>
      </p:sp>
      <p:sp>
        <p:nvSpPr>
          <p:cNvPr id="31" name="Text Placeholder 2">
            <a:extLst>
              <a:ext uri="{FF2B5EF4-FFF2-40B4-BE49-F238E27FC236}">
                <a16:creationId xmlns:a16="http://schemas.microsoft.com/office/drawing/2014/main" id="{7571A620-655B-772B-9E00-B4B9E48B5271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4800600" y="4558748"/>
            <a:ext cx="457200" cy="457200"/>
          </a:xfrm>
        </p:spPr>
        <p:txBody>
          <a:bodyPr lIns="0" tIns="0" rIns="0" bIns="45720" anchor="ctr">
            <a:noAutofit/>
          </a:bodyPr>
          <a:lstStyle>
            <a:lvl1pPr marL="0" indent="0" algn="r">
              <a:buNone/>
              <a:defRPr sz="1400" b="1" i="0" spc="201" baseline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9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99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49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99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48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97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547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97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04</a:t>
            </a:r>
          </a:p>
        </p:txBody>
      </p:sp>
      <p:sp>
        <p:nvSpPr>
          <p:cNvPr id="32" name="Text Placeholder 2">
            <a:extLst>
              <a:ext uri="{FF2B5EF4-FFF2-40B4-BE49-F238E27FC236}">
                <a16:creationId xmlns:a16="http://schemas.microsoft.com/office/drawing/2014/main" id="{2E22D961-DFD9-DA38-3DD7-7E80EA84AF96}"/>
              </a:ext>
            </a:extLst>
          </p:cNvPr>
          <p:cNvSpPr>
            <a:spLocks noGrp="1"/>
          </p:cNvSpPr>
          <p:nvPr>
            <p:ph type="body" idx="21" hasCustomPrompt="1"/>
          </p:nvPr>
        </p:nvSpPr>
        <p:spPr>
          <a:xfrm>
            <a:off x="9372601" y="1815548"/>
            <a:ext cx="457200" cy="457200"/>
          </a:xfrm>
        </p:spPr>
        <p:txBody>
          <a:bodyPr lIns="0" tIns="0" rIns="0" bIns="45720" anchor="ctr">
            <a:noAutofit/>
          </a:bodyPr>
          <a:lstStyle>
            <a:lvl1pPr marL="0" indent="0" algn="r">
              <a:buNone/>
              <a:defRPr sz="1400" b="1" i="0" spc="201" baseline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9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99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49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99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48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97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547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97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05</a:t>
            </a:r>
          </a:p>
        </p:txBody>
      </p:sp>
      <p:sp>
        <p:nvSpPr>
          <p:cNvPr id="33" name="Text Placeholder 2">
            <a:extLst>
              <a:ext uri="{FF2B5EF4-FFF2-40B4-BE49-F238E27FC236}">
                <a16:creationId xmlns:a16="http://schemas.microsoft.com/office/drawing/2014/main" id="{BBCA80F9-0FFC-A406-7EDE-91E184B428E7}"/>
              </a:ext>
            </a:extLst>
          </p:cNvPr>
          <p:cNvSpPr>
            <a:spLocks noGrp="1"/>
          </p:cNvSpPr>
          <p:nvPr>
            <p:ph type="body" idx="22" hasCustomPrompt="1"/>
          </p:nvPr>
        </p:nvSpPr>
        <p:spPr>
          <a:xfrm>
            <a:off x="9372601" y="2726165"/>
            <a:ext cx="457200" cy="457200"/>
          </a:xfrm>
        </p:spPr>
        <p:txBody>
          <a:bodyPr lIns="0" tIns="0" rIns="0" bIns="45720" anchor="ctr">
            <a:noAutofit/>
          </a:bodyPr>
          <a:lstStyle>
            <a:lvl1pPr marL="0" indent="0" algn="r">
              <a:buNone/>
              <a:defRPr sz="1400" b="1" i="0" spc="201" baseline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9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99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49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99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48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97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547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97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06</a:t>
            </a:r>
          </a:p>
        </p:txBody>
      </p:sp>
      <p:sp>
        <p:nvSpPr>
          <p:cNvPr id="34" name="Text Placeholder 2">
            <a:extLst>
              <a:ext uri="{FF2B5EF4-FFF2-40B4-BE49-F238E27FC236}">
                <a16:creationId xmlns:a16="http://schemas.microsoft.com/office/drawing/2014/main" id="{734369AC-292F-D7D4-7FCA-605CAA7826AC}"/>
              </a:ext>
            </a:extLst>
          </p:cNvPr>
          <p:cNvSpPr>
            <a:spLocks noGrp="1"/>
          </p:cNvSpPr>
          <p:nvPr>
            <p:ph type="body" idx="23" hasCustomPrompt="1"/>
          </p:nvPr>
        </p:nvSpPr>
        <p:spPr>
          <a:xfrm>
            <a:off x="9372601" y="3644348"/>
            <a:ext cx="457200" cy="457200"/>
          </a:xfrm>
        </p:spPr>
        <p:txBody>
          <a:bodyPr lIns="0" tIns="0" rIns="0" bIns="45720" anchor="ctr">
            <a:noAutofit/>
          </a:bodyPr>
          <a:lstStyle>
            <a:lvl1pPr marL="0" indent="0" algn="r">
              <a:buNone/>
              <a:defRPr sz="1400" b="1" i="0" spc="201" baseline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9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99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49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99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48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97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547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97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07</a:t>
            </a:r>
          </a:p>
        </p:txBody>
      </p:sp>
      <p:sp>
        <p:nvSpPr>
          <p:cNvPr id="35" name="Text Placeholder 2">
            <a:extLst>
              <a:ext uri="{FF2B5EF4-FFF2-40B4-BE49-F238E27FC236}">
                <a16:creationId xmlns:a16="http://schemas.microsoft.com/office/drawing/2014/main" id="{578D23AA-77D6-A23D-9322-028FE60B62A9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9372601" y="4558748"/>
            <a:ext cx="457200" cy="457200"/>
          </a:xfrm>
        </p:spPr>
        <p:txBody>
          <a:bodyPr lIns="0" tIns="0" rIns="0" bIns="45720" anchor="ctr">
            <a:noAutofit/>
          </a:bodyPr>
          <a:lstStyle>
            <a:lvl1pPr marL="0" indent="0" algn="r">
              <a:buNone/>
              <a:defRPr sz="1400" b="1" i="0" spc="201" baseline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9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99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49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99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48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97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547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97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08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50A2C1D-4803-BC80-E7F4-4B1FEB98E4B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914401" y="7037594"/>
            <a:ext cx="1828800" cy="554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866077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pportive Product - Tam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4550EA2-0AA7-45BE-D8D9-C8A587A6A7E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14630400" cy="8229600"/>
          </a:xfrm>
          <a:prstGeom prst="rect">
            <a:avLst/>
          </a:prstGeom>
        </p:spPr>
      </p:pic>
      <p:sp>
        <p:nvSpPr>
          <p:cNvPr id="12" name="Picture Placeholder 2">
            <a:extLst>
              <a:ext uri="{FF2B5EF4-FFF2-40B4-BE49-F238E27FC236}">
                <a16:creationId xmlns:a16="http://schemas.microsoft.com/office/drawing/2014/main" id="{0F188992-E1C5-3312-CF38-75C6C48E0D02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7402066" y="1946575"/>
            <a:ext cx="6233104" cy="3516147"/>
          </a:xfrm>
          <a:solidFill>
            <a:schemeClr val="bg2">
              <a:lumMod val="95000"/>
            </a:schemeClr>
          </a:solidFill>
        </p:spPr>
        <p:txBody>
          <a:bodyPr anchor="ctr">
            <a:normAutofit/>
          </a:bodyPr>
          <a:lstStyle>
            <a:lvl1pPr algn="ctr">
              <a:defRPr sz="1800">
                <a:solidFill>
                  <a:schemeClr val="tx2"/>
                </a:solidFill>
              </a:defRPr>
            </a:lvl1pPr>
          </a:lstStyle>
          <a:p>
            <a:r>
              <a:rPr lang="en-US" sz="1800" dirty="0"/>
              <a:t>Click to add screen</a:t>
            </a:r>
            <a:endParaRPr lang="en-US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054DA942-5909-37D8-2798-BB39D4B2C37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14399" y="4281486"/>
            <a:ext cx="4572000" cy="2743200"/>
          </a:xfrm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F668BED3-953B-1C3F-39F5-AE78ABE76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714021" y="7620001"/>
            <a:ext cx="459180" cy="4381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D4F4C84-0D31-A643-82AF-CFAC5D1B561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D0506ABF-F995-BEE7-FA3D-766A54D946A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7772400"/>
            <a:ext cx="14630400" cy="4572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C9388D4-A83D-6E3E-1F72-30D07BF4F9E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193945" y="7887320"/>
            <a:ext cx="752205" cy="228168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D034C952-4824-FD7E-DF05-C6737A7CF4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1" y="914400"/>
            <a:ext cx="5486400" cy="13716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E66E257-74F8-5390-9DA7-3AB23DEE0CF7}"/>
              </a:ext>
            </a:extLst>
          </p:cNvPr>
          <p:cNvSpPr>
            <a:spLocks noGrp="1"/>
          </p:cNvSpPr>
          <p:nvPr>
            <p:ph type="subTitle" idx="17"/>
          </p:nvPr>
        </p:nvSpPr>
        <p:spPr>
          <a:xfrm>
            <a:off x="914401" y="2495550"/>
            <a:ext cx="5486400" cy="685800"/>
          </a:xfrm>
        </p:spPr>
        <p:txBody>
          <a:bodyPr lIns="0" tIns="0" rIns="0" bIns="0"/>
          <a:lstStyle>
            <a:lvl1pPr marL="0" indent="0" algn="l">
              <a:buNone/>
              <a:defRPr sz="2400">
                <a:solidFill>
                  <a:schemeClr val="bg2">
                    <a:lumMod val="75000"/>
                  </a:schemeClr>
                </a:solidFill>
              </a:defRPr>
            </a:lvl1pPr>
            <a:lvl2pPr marL="548649" indent="0" algn="ctr">
              <a:buNone/>
              <a:defRPr sz="2400"/>
            </a:lvl2pPr>
            <a:lvl3pPr marL="1097299" indent="0" algn="ctr">
              <a:buNone/>
              <a:defRPr sz="2160"/>
            </a:lvl3pPr>
            <a:lvl4pPr marL="1645949" indent="0" algn="ctr">
              <a:buNone/>
              <a:defRPr sz="1920"/>
            </a:lvl4pPr>
            <a:lvl5pPr marL="2194599" indent="0" algn="ctr">
              <a:buNone/>
              <a:defRPr sz="1920"/>
            </a:lvl5pPr>
            <a:lvl6pPr marL="2743248" indent="0" algn="ctr">
              <a:buNone/>
              <a:defRPr sz="1920"/>
            </a:lvl6pPr>
            <a:lvl7pPr marL="3291897" indent="0" algn="ctr">
              <a:buNone/>
              <a:defRPr sz="1920"/>
            </a:lvl7pPr>
            <a:lvl8pPr marL="3840547" indent="0" algn="ctr">
              <a:buNone/>
              <a:defRPr sz="1920"/>
            </a:lvl8pPr>
            <a:lvl9pPr marL="4389197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3" name="Picture 12" descr="A picture containing text, electronics, display, indoor&#10;&#10;Description automatically generated">
            <a:extLst>
              <a:ext uri="{FF2B5EF4-FFF2-40B4-BE49-F238E27FC236}">
                <a16:creationId xmlns:a16="http://schemas.microsoft.com/office/drawing/2014/main" id="{77ED41BD-5021-214A-BD58-95C92B683A1C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315199" y="1805117"/>
            <a:ext cx="6398821" cy="5114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574026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rizontal Timeline - 5 Ev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CD15DE8-B48D-3F96-18AC-AFB87B967C5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818328"/>
            <a:ext cx="14630400" cy="3678544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3714021" y="7620001"/>
            <a:ext cx="459180" cy="4381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D4F4C84-0D31-A643-82AF-CFAC5D1B56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B7A5CB6-39EB-20E6-10B1-8A8542D13F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14401" y="5867400"/>
            <a:ext cx="2286000" cy="1447800"/>
          </a:xfrm>
        </p:spPr>
        <p:txBody>
          <a:bodyPr lIns="0" tIns="0" rIns="0" bIns="0"/>
          <a:lstStyle>
            <a:lvl1pPr>
              <a:defRPr sz="2001"/>
            </a:lvl1pPr>
            <a:lvl2pPr>
              <a:lnSpc>
                <a:spcPts val="1800"/>
              </a:lnSpc>
              <a:defRPr sz="1599">
                <a:solidFill>
                  <a:schemeClr val="tx1"/>
                </a:solidFill>
              </a:defRPr>
            </a:lvl2pPr>
            <a:lvl3pPr>
              <a:lnSpc>
                <a:spcPts val="1800"/>
              </a:lnSpc>
              <a:defRPr sz="1599">
                <a:solidFill>
                  <a:schemeClr val="tx1"/>
                </a:solidFill>
              </a:defRPr>
            </a:lvl3pPr>
            <a:lvl4pPr>
              <a:lnSpc>
                <a:spcPts val="1800"/>
              </a:lnSpc>
              <a:defRPr sz="1599">
                <a:solidFill>
                  <a:schemeClr val="tx1"/>
                </a:solidFill>
              </a:defRPr>
            </a:lvl4pPr>
            <a:lvl5pPr>
              <a:lnSpc>
                <a:spcPts val="1800"/>
              </a:lnSpc>
              <a:defRPr sz="1599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ED4AA22C-8FF9-959E-1A7A-EBEEA629FDC4}"/>
              </a:ext>
            </a:extLst>
          </p:cNvPr>
          <p:cNvSpPr>
            <a:spLocks noGrp="1"/>
          </p:cNvSpPr>
          <p:nvPr>
            <p:ph sz="half" idx="16"/>
          </p:nvPr>
        </p:nvSpPr>
        <p:spPr>
          <a:xfrm>
            <a:off x="3657600" y="4963473"/>
            <a:ext cx="2286000" cy="1447800"/>
          </a:xfrm>
        </p:spPr>
        <p:txBody>
          <a:bodyPr lIns="0" tIns="0" rIns="0" bIns="0"/>
          <a:lstStyle>
            <a:lvl1pPr>
              <a:defRPr sz="2001"/>
            </a:lvl1pPr>
            <a:lvl2pPr>
              <a:lnSpc>
                <a:spcPts val="1800"/>
              </a:lnSpc>
              <a:defRPr sz="1599">
                <a:solidFill>
                  <a:schemeClr val="tx1"/>
                </a:solidFill>
              </a:defRPr>
            </a:lvl2pPr>
            <a:lvl3pPr>
              <a:lnSpc>
                <a:spcPts val="1800"/>
              </a:lnSpc>
              <a:defRPr sz="1599">
                <a:solidFill>
                  <a:schemeClr val="tx1"/>
                </a:solidFill>
              </a:defRPr>
            </a:lvl3pPr>
            <a:lvl4pPr>
              <a:lnSpc>
                <a:spcPts val="1800"/>
              </a:lnSpc>
              <a:defRPr sz="1599">
                <a:solidFill>
                  <a:schemeClr val="tx1"/>
                </a:solidFill>
              </a:defRPr>
            </a:lvl4pPr>
            <a:lvl5pPr>
              <a:lnSpc>
                <a:spcPts val="1800"/>
              </a:lnSpc>
              <a:defRPr sz="1599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FFEEAADF-41DE-7552-9045-FDA94281B0ED}"/>
              </a:ext>
            </a:extLst>
          </p:cNvPr>
          <p:cNvSpPr>
            <a:spLocks noGrp="1"/>
          </p:cNvSpPr>
          <p:nvPr>
            <p:ph sz="half" idx="17"/>
          </p:nvPr>
        </p:nvSpPr>
        <p:spPr>
          <a:xfrm>
            <a:off x="6400803" y="4049958"/>
            <a:ext cx="2286000" cy="1447800"/>
          </a:xfrm>
        </p:spPr>
        <p:txBody>
          <a:bodyPr lIns="0" tIns="0" rIns="0" bIns="0"/>
          <a:lstStyle>
            <a:lvl1pPr>
              <a:defRPr sz="2001"/>
            </a:lvl1pPr>
            <a:lvl2pPr>
              <a:lnSpc>
                <a:spcPts val="1800"/>
              </a:lnSpc>
              <a:defRPr sz="1599">
                <a:solidFill>
                  <a:schemeClr val="tx1"/>
                </a:solidFill>
              </a:defRPr>
            </a:lvl2pPr>
            <a:lvl3pPr>
              <a:lnSpc>
                <a:spcPts val="1800"/>
              </a:lnSpc>
              <a:defRPr sz="1599">
                <a:solidFill>
                  <a:schemeClr val="tx1"/>
                </a:solidFill>
              </a:defRPr>
            </a:lvl3pPr>
            <a:lvl4pPr>
              <a:lnSpc>
                <a:spcPts val="1800"/>
              </a:lnSpc>
              <a:defRPr sz="1599">
                <a:solidFill>
                  <a:schemeClr val="tx1"/>
                </a:solidFill>
              </a:defRPr>
            </a:lvl4pPr>
            <a:lvl5pPr>
              <a:lnSpc>
                <a:spcPts val="1800"/>
              </a:lnSpc>
              <a:defRPr sz="1599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6F8E6C3D-A6B7-7790-DC1E-799FCC6A71F9}"/>
              </a:ext>
            </a:extLst>
          </p:cNvPr>
          <p:cNvSpPr>
            <a:spLocks noGrp="1"/>
          </p:cNvSpPr>
          <p:nvPr>
            <p:ph sz="half" idx="18"/>
          </p:nvPr>
        </p:nvSpPr>
        <p:spPr>
          <a:xfrm>
            <a:off x="9144001" y="3124200"/>
            <a:ext cx="2286000" cy="1447800"/>
          </a:xfrm>
        </p:spPr>
        <p:txBody>
          <a:bodyPr lIns="0" tIns="0" rIns="0" bIns="0"/>
          <a:lstStyle>
            <a:lvl1pPr>
              <a:defRPr sz="2001"/>
            </a:lvl1pPr>
            <a:lvl2pPr>
              <a:lnSpc>
                <a:spcPts val="1800"/>
              </a:lnSpc>
              <a:defRPr sz="1599">
                <a:solidFill>
                  <a:schemeClr val="tx1"/>
                </a:solidFill>
              </a:defRPr>
            </a:lvl2pPr>
            <a:lvl3pPr>
              <a:lnSpc>
                <a:spcPts val="1800"/>
              </a:lnSpc>
              <a:defRPr sz="1599">
                <a:solidFill>
                  <a:schemeClr val="tx1"/>
                </a:solidFill>
              </a:defRPr>
            </a:lvl3pPr>
            <a:lvl4pPr>
              <a:lnSpc>
                <a:spcPts val="1800"/>
              </a:lnSpc>
              <a:defRPr sz="1599">
                <a:solidFill>
                  <a:schemeClr val="tx1"/>
                </a:solidFill>
              </a:defRPr>
            </a:lvl4pPr>
            <a:lvl5pPr>
              <a:lnSpc>
                <a:spcPts val="1800"/>
              </a:lnSpc>
              <a:defRPr sz="1599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C1BA72C2-15AF-16DA-E9CC-9E35B3632E05}"/>
              </a:ext>
            </a:extLst>
          </p:cNvPr>
          <p:cNvSpPr>
            <a:spLocks noGrp="1"/>
          </p:cNvSpPr>
          <p:nvPr>
            <p:ph sz="half" idx="19"/>
          </p:nvPr>
        </p:nvSpPr>
        <p:spPr>
          <a:xfrm>
            <a:off x="11887200" y="2209800"/>
            <a:ext cx="2286000" cy="1447800"/>
          </a:xfrm>
        </p:spPr>
        <p:txBody>
          <a:bodyPr lIns="0" tIns="0" rIns="0" bIns="0"/>
          <a:lstStyle>
            <a:lvl1pPr>
              <a:defRPr sz="2001"/>
            </a:lvl1pPr>
            <a:lvl2pPr>
              <a:lnSpc>
                <a:spcPts val="1800"/>
              </a:lnSpc>
              <a:defRPr sz="1599">
                <a:solidFill>
                  <a:schemeClr val="tx1"/>
                </a:solidFill>
              </a:defRPr>
            </a:lvl2pPr>
            <a:lvl3pPr>
              <a:lnSpc>
                <a:spcPts val="1800"/>
              </a:lnSpc>
              <a:defRPr sz="1599">
                <a:solidFill>
                  <a:schemeClr val="tx1"/>
                </a:solidFill>
              </a:defRPr>
            </a:lvl3pPr>
            <a:lvl4pPr>
              <a:lnSpc>
                <a:spcPts val="1800"/>
              </a:lnSpc>
              <a:defRPr sz="1599">
                <a:solidFill>
                  <a:schemeClr val="tx1"/>
                </a:solidFill>
              </a:defRPr>
            </a:lvl4pPr>
            <a:lvl5pPr>
              <a:lnSpc>
                <a:spcPts val="1800"/>
              </a:lnSpc>
              <a:defRPr sz="1599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C20C6890-A6C8-8E24-7EB8-278F6876DE2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14399" y="4958961"/>
            <a:ext cx="1828802" cy="227875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200" b="1" i="0" spc="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9" indent="0">
              <a:buNone/>
              <a:defRPr sz="1200" b="1" i="0" spc="300">
                <a:solidFill>
                  <a:schemeClr val="tx1"/>
                </a:solidFill>
                <a:latin typeface="Montserrat" pitchFamily="2" charset="77"/>
              </a:defRPr>
            </a:lvl2pPr>
            <a:lvl3pPr marL="1097299" indent="0">
              <a:buNone/>
              <a:defRPr sz="1200" b="1" i="0" spc="300">
                <a:solidFill>
                  <a:schemeClr val="tx1"/>
                </a:solidFill>
                <a:latin typeface="Montserrat" pitchFamily="2" charset="77"/>
              </a:defRPr>
            </a:lvl3pPr>
            <a:lvl4pPr marL="1645949" indent="0">
              <a:buNone/>
              <a:defRPr sz="1200" b="1" i="0" spc="300">
                <a:solidFill>
                  <a:schemeClr val="tx1"/>
                </a:solidFill>
                <a:latin typeface="Montserrat" pitchFamily="2" charset="77"/>
              </a:defRPr>
            </a:lvl4pPr>
            <a:lvl5pPr marL="2194599" indent="0">
              <a:buNone/>
              <a:defRPr sz="1200" b="1" i="0" spc="300">
                <a:solidFill>
                  <a:schemeClr val="tx1"/>
                </a:solidFill>
                <a:latin typeface="Montserrat" pitchFamily="2" charset="77"/>
              </a:defRPr>
            </a:lvl5pPr>
          </a:lstStyle>
          <a:p>
            <a:r>
              <a:rPr lang="en-US" dirty="0"/>
              <a:t>MONTH, YEAR</a:t>
            </a:r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F63ACF79-BABC-04B9-6FFA-DB7AC33BBA2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657598" y="4049073"/>
            <a:ext cx="1828802" cy="227875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200" b="1" i="0" spc="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9" indent="0">
              <a:buNone/>
              <a:defRPr sz="1200" b="1" i="0" spc="300">
                <a:solidFill>
                  <a:schemeClr val="tx1"/>
                </a:solidFill>
                <a:latin typeface="Montserrat" pitchFamily="2" charset="77"/>
              </a:defRPr>
            </a:lvl2pPr>
            <a:lvl3pPr marL="1097299" indent="0">
              <a:buNone/>
              <a:defRPr sz="1200" b="1" i="0" spc="300">
                <a:solidFill>
                  <a:schemeClr val="tx1"/>
                </a:solidFill>
                <a:latin typeface="Montserrat" pitchFamily="2" charset="77"/>
              </a:defRPr>
            </a:lvl3pPr>
            <a:lvl4pPr marL="1645949" indent="0">
              <a:buNone/>
              <a:defRPr sz="1200" b="1" i="0" spc="300">
                <a:solidFill>
                  <a:schemeClr val="tx1"/>
                </a:solidFill>
                <a:latin typeface="Montserrat" pitchFamily="2" charset="77"/>
              </a:defRPr>
            </a:lvl4pPr>
            <a:lvl5pPr marL="2194599" indent="0">
              <a:buNone/>
              <a:defRPr sz="1200" b="1" i="0" spc="300">
                <a:solidFill>
                  <a:schemeClr val="tx1"/>
                </a:solidFill>
                <a:latin typeface="Montserrat" pitchFamily="2" charset="77"/>
              </a:defRPr>
            </a:lvl5pPr>
          </a:lstStyle>
          <a:p>
            <a:r>
              <a:rPr lang="en-US" dirty="0"/>
              <a:t>MONTH, YEAR</a:t>
            </a:r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FEE5CEC1-5DB9-43B4-7ED3-0D633A61DA2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400801" y="3124201"/>
            <a:ext cx="1828802" cy="227875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200" b="1" i="0" spc="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9" indent="0">
              <a:buNone/>
              <a:defRPr sz="1200" b="1" i="0" spc="300">
                <a:solidFill>
                  <a:schemeClr val="tx1"/>
                </a:solidFill>
                <a:latin typeface="Montserrat" pitchFamily="2" charset="77"/>
              </a:defRPr>
            </a:lvl2pPr>
            <a:lvl3pPr marL="1097299" indent="0">
              <a:buNone/>
              <a:defRPr sz="1200" b="1" i="0" spc="300">
                <a:solidFill>
                  <a:schemeClr val="tx1"/>
                </a:solidFill>
                <a:latin typeface="Montserrat" pitchFamily="2" charset="77"/>
              </a:defRPr>
            </a:lvl3pPr>
            <a:lvl4pPr marL="1645949" indent="0">
              <a:buNone/>
              <a:defRPr sz="1200" b="1" i="0" spc="300">
                <a:solidFill>
                  <a:schemeClr val="tx1"/>
                </a:solidFill>
                <a:latin typeface="Montserrat" pitchFamily="2" charset="77"/>
              </a:defRPr>
            </a:lvl4pPr>
            <a:lvl5pPr marL="2194599" indent="0">
              <a:buNone/>
              <a:defRPr sz="1200" b="1" i="0" spc="300">
                <a:solidFill>
                  <a:schemeClr val="tx1"/>
                </a:solidFill>
                <a:latin typeface="Montserrat" pitchFamily="2" charset="77"/>
              </a:defRPr>
            </a:lvl5pPr>
          </a:lstStyle>
          <a:p>
            <a:r>
              <a:rPr lang="en-US" dirty="0"/>
              <a:t>MONTH, YEAR</a:t>
            </a:r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7114F03F-C8D6-B52A-8FB9-873CA2F2DF3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9144001" y="2216727"/>
            <a:ext cx="1828802" cy="227875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200" b="1" i="0" spc="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9" indent="0">
              <a:buNone/>
              <a:defRPr sz="1200" b="1" i="0" spc="300">
                <a:solidFill>
                  <a:schemeClr val="tx1"/>
                </a:solidFill>
                <a:latin typeface="Montserrat" pitchFamily="2" charset="77"/>
              </a:defRPr>
            </a:lvl2pPr>
            <a:lvl3pPr marL="1097299" indent="0">
              <a:buNone/>
              <a:defRPr sz="1200" b="1" i="0" spc="300">
                <a:solidFill>
                  <a:schemeClr val="tx1"/>
                </a:solidFill>
                <a:latin typeface="Montserrat" pitchFamily="2" charset="77"/>
              </a:defRPr>
            </a:lvl3pPr>
            <a:lvl4pPr marL="1645949" indent="0">
              <a:buNone/>
              <a:defRPr sz="1200" b="1" i="0" spc="300">
                <a:solidFill>
                  <a:schemeClr val="tx1"/>
                </a:solidFill>
                <a:latin typeface="Montserrat" pitchFamily="2" charset="77"/>
              </a:defRPr>
            </a:lvl4pPr>
            <a:lvl5pPr marL="2194599" indent="0">
              <a:buNone/>
              <a:defRPr sz="1200" b="1" i="0" spc="300">
                <a:solidFill>
                  <a:schemeClr val="tx1"/>
                </a:solidFill>
                <a:latin typeface="Montserrat" pitchFamily="2" charset="77"/>
              </a:defRPr>
            </a:lvl5pPr>
          </a:lstStyle>
          <a:p>
            <a:r>
              <a:rPr lang="en-US" dirty="0"/>
              <a:t>MONTH, YEAR</a:t>
            </a:r>
          </a:p>
        </p:txBody>
      </p: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58F9AB24-AF5F-BCA0-1BB9-55FFBD1251F5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1887203" y="1291855"/>
            <a:ext cx="1828802" cy="227875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200" b="1" i="0" spc="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9" indent="0">
              <a:buNone/>
              <a:defRPr sz="1200" b="1" i="0" spc="300">
                <a:solidFill>
                  <a:schemeClr val="tx1"/>
                </a:solidFill>
                <a:latin typeface="Montserrat" pitchFamily="2" charset="77"/>
              </a:defRPr>
            </a:lvl2pPr>
            <a:lvl3pPr marL="1097299" indent="0">
              <a:buNone/>
              <a:defRPr sz="1200" b="1" i="0" spc="300">
                <a:solidFill>
                  <a:schemeClr val="tx1"/>
                </a:solidFill>
                <a:latin typeface="Montserrat" pitchFamily="2" charset="77"/>
              </a:defRPr>
            </a:lvl3pPr>
            <a:lvl4pPr marL="1645949" indent="0">
              <a:buNone/>
              <a:defRPr sz="1200" b="1" i="0" spc="300">
                <a:solidFill>
                  <a:schemeClr val="tx1"/>
                </a:solidFill>
                <a:latin typeface="Montserrat" pitchFamily="2" charset="77"/>
              </a:defRPr>
            </a:lvl4pPr>
            <a:lvl5pPr marL="2194599" indent="0">
              <a:buNone/>
              <a:defRPr sz="1200" b="1" i="0" spc="300">
                <a:solidFill>
                  <a:schemeClr val="tx1"/>
                </a:solidFill>
                <a:latin typeface="Montserrat" pitchFamily="2" charset="77"/>
              </a:defRPr>
            </a:lvl5pPr>
          </a:lstStyle>
          <a:p>
            <a:r>
              <a:rPr lang="en-US" dirty="0"/>
              <a:t>MONTH, YEAR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B7A4FE8B-3843-30D4-70B5-CD8BA70FEA1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7772400"/>
            <a:ext cx="14630400" cy="4572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D0E7A57-835C-2F8F-3304-104BBFA39E2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193945" y="7887320"/>
            <a:ext cx="752205" cy="228168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F5DAE7C9-06F1-7A63-5A30-FE36C1B2DCD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914400"/>
            <a:ext cx="6400800" cy="9144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765649-E680-D704-BD25-B32FB4350321}"/>
              </a:ext>
            </a:extLst>
          </p:cNvPr>
          <p:cNvSpPr>
            <a:spLocks noGrp="1"/>
          </p:cNvSpPr>
          <p:nvPr>
            <p:ph type="subTitle" idx="25"/>
          </p:nvPr>
        </p:nvSpPr>
        <p:spPr>
          <a:xfrm>
            <a:off x="914400" y="2286000"/>
            <a:ext cx="4572000" cy="914400"/>
          </a:xfrm>
        </p:spPr>
        <p:txBody>
          <a:bodyPr lIns="0" tIns="0" rIns="0" bIns="0"/>
          <a:lstStyle>
            <a:lvl1pPr marL="0" indent="0" algn="l">
              <a:buNone/>
              <a:defRPr sz="2400">
                <a:solidFill>
                  <a:schemeClr val="bg2">
                    <a:lumMod val="50000"/>
                  </a:schemeClr>
                </a:solidFill>
              </a:defRPr>
            </a:lvl1pPr>
            <a:lvl2pPr marL="548649" indent="0" algn="ctr">
              <a:buNone/>
              <a:defRPr sz="2400"/>
            </a:lvl2pPr>
            <a:lvl3pPr marL="1097299" indent="0" algn="ctr">
              <a:buNone/>
              <a:defRPr sz="2160"/>
            </a:lvl3pPr>
            <a:lvl4pPr marL="1645949" indent="0" algn="ctr">
              <a:buNone/>
              <a:defRPr sz="1920"/>
            </a:lvl4pPr>
            <a:lvl5pPr marL="2194599" indent="0" algn="ctr">
              <a:buNone/>
              <a:defRPr sz="1920"/>
            </a:lvl5pPr>
            <a:lvl6pPr marL="2743248" indent="0" algn="ctr">
              <a:buNone/>
              <a:defRPr sz="1920"/>
            </a:lvl6pPr>
            <a:lvl7pPr marL="3291897" indent="0" algn="ctr">
              <a:buNone/>
              <a:defRPr sz="1920"/>
            </a:lvl7pPr>
            <a:lvl8pPr marL="3840547" indent="0" algn="ctr">
              <a:buNone/>
              <a:defRPr sz="1920"/>
            </a:lvl8pPr>
            <a:lvl9pPr marL="4389197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14537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rizontal Timeline - 4 Ev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27CFC5A-D4A1-B4CF-2E2F-B3A578758B5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2264106"/>
            <a:ext cx="14630400" cy="2766060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3714021" y="7620001"/>
            <a:ext cx="459180" cy="4381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D4F4C84-0D31-A643-82AF-CFAC5D1B56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B7A5CB6-39EB-20E6-10B1-8A8542D13F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14401" y="5492685"/>
            <a:ext cx="2286000" cy="1828800"/>
          </a:xfrm>
        </p:spPr>
        <p:txBody>
          <a:bodyPr lIns="0" tIns="0" rIns="0" bIns="0"/>
          <a:lstStyle>
            <a:lvl1pPr>
              <a:defRPr sz="2001"/>
            </a:lvl1pPr>
            <a:lvl2pPr>
              <a:lnSpc>
                <a:spcPts val="1800"/>
              </a:lnSpc>
              <a:defRPr sz="1599">
                <a:solidFill>
                  <a:schemeClr val="tx1"/>
                </a:solidFill>
              </a:defRPr>
            </a:lvl2pPr>
            <a:lvl3pPr>
              <a:lnSpc>
                <a:spcPts val="1800"/>
              </a:lnSpc>
              <a:defRPr sz="1599">
                <a:solidFill>
                  <a:schemeClr val="tx1"/>
                </a:solidFill>
              </a:defRPr>
            </a:lvl3pPr>
            <a:lvl4pPr>
              <a:lnSpc>
                <a:spcPts val="1800"/>
              </a:lnSpc>
              <a:defRPr sz="1599">
                <a:solidFill>
                  <a:schemeClr val="tx1"/>
                </a:solidFill>
              </a:defRPr>
            </a:lvl4pPr>
            <a:lvl5pPr>
              <a:lnSpc>
                <a:spcPts val="1800"/>
              </a:lnSpc>
              <a:defRPr sz="1599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ED4AA22C-8FF9-959E-1A7A-EBEEA629FDC4}"/>
              </a:ext>
            </a:extLst>
          </p:cNvPr>
          <p:cNvSpPr>
            <a:spLocks noGrp="1"/>
          </p:cNvSpPr>
          <p:nvPr>
            <p:ph sz="half" idx="16"/>
          </p:nvPr>
        </p:nvSpPr>
        <p:spPr>
          <a:xfrm>
            <a:off x="4418940" y="4572000"/>
            <a:ext cx="2286000" cy="1828800"/>
          </a:xfrm>
        </p:spPr>
        <p:txBody>
          <a:bodyPr lIns="0" tIns="0" rIns="0" bIns="0"/>
          <a:lstStyle>
            <a:lvl1pPr>
              <a:defRPr sz="2001"/>
            </a:lvl1pPr>
            <a:lvl2pPr>
              <a:lnSpc>
                <a:spcPts val="1800"/>
              </a:lnSpc>
              <a:defRPr sz="1599">
                <a:solidFill>
                  <a:schemeClr val="tx1"/>
                </a:solidFill>
              </a:defRPr>
            </a:lvl2pPr>
            <a:lvl3pPr>
              <a:lnSpc>
                <a:spcPts val="1800"/>
              </a:lnSpc>
              <a:defRPr sz="1599">
                <a:solidFill>
                  <a:schemeClr val="tx1"/>
                </a:solidFill>
              </a:defRPr>
            </a:lvl3pPr>
            <a:lvl4pPr>
              <a:lnSpc>
                <a:spcPts val="1800"/>
              </a:lnSpc>
              <a:defRPr sz="1599">
                <a:solidFill>
                  <a:schemeClr val="tx1"/>
                </a:solidFill>
              </a:defRPr>
            </a:lvl4pPr>
            <a:lvl5pPr>
              <a:lnSpc>
                <a:spcPts val="1800"/>
              </a:lnSpc>
              <a:defRPr sz="1599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FFEEAADF-41DE-7552-9045-FDA94281B0ED}"/>
              </a:ext>
            </a:extLst>
          </p:cNvPr>
          <p:cNvSpPr>
            <a:spLocks noGrp="1"/>
          </p:cNvSpPr>
          <p:nvPr>
            <p:ph sz="half" idx="17"/>
          </p:nvPr>
        </p:nvSpPr>
        <p:spPr>
          <a:xfrm>
            <a:off x="7923479" y="3657600"/>
            <a:ext cx="2286000" cy="1828800"/>
          </a:xfrm>
        </p:spPr>
        <p:txBody>
          <a:bodyPr lIns="0" tIns="0" rIns="0" bIns="0"/>
          <a:lstStyle>
            <a:lvl1pPr>
              <a:defRPr sz="2001"/>
            </a:lvl1pPr>
            <a:lvl2pPr>
              <a:lnSpc>
                <a:spcPts val="1800"/>
              </a:lnSpc>
              <a:defRPr sz="1599">
                <a:solidFill>
                  <a:schemeClr val="tx1"/>
                </a:solidFill>
              </a:defRPr>
            </a:lvl2pPr>
            <a:lvl3pPr>
              <a:lnSpc>
                <a:spcPts val="1800"/>
              </a:lnSpc>
              <a:defRPr sz="1599">
                <a:solidFill>
                  <a:schemeClr val="tx1"/>
                </a:solidFill>
              </a:defRPr>
            </a:lvl3pPr>
            <a:lvl4pPr>
              <a:lnSpc>
                <a:spcPts val="1800"/>
              </a:lnSpc>
              <a:defRPr sz="1599">
                <a:solidFill>
                  <a:schemeClr val="tx1"/>
                </a:solidFill>
              </a:defRPr>
            </a:lvl4pPr>
            <a:lvl5pPr>
              <a:lnSpc>
                <a:spcPts val="1800"/>
              </a:lnSpc>
              <a:defRPr sz="1599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6F8E6C3D-A6B7-7790-DC1E-799FCC6A71F9}"/>
              </a:ext>
            </a:extLst>
          </p:cNvPr>
          <p:cNvSpPr>
            <a:spLocks noGrp="1"/>
          </p:cNvSpPr>
          <p:nvPr>
            <p:ph sz="half" idx="18"/>
          </p:nvPr>
        </p:nvSpPr>
        <p:spPr>
          <a:xfrm>
            <a:off x="11428021" y="2749485"/>
            <a:ext cx="2286000" cy="1828800"/>
          </a:xfrm>
        </p:spPr>
        <p:txBody>
          <a:bodyPr lIns="0" tIns="0" rIns="0" bIns="0"/>
          <a:lstStyle>
            <a:lvl1pPr>
              <a:defRPr sz="2001"/>
            </a:lvl1pPr>
            <a:lvl2pPr>
              <a:lnSpc>
                <a:spcPts val="1800"/>
              </a:lnSpc>
              <a:defRPr sz="1599">
                <a:solidFill>
                  <a:schemeClr val="tx1"/>
                </a:solidFill>
              </a:defRPr>
            </a:lvl2pPr>
            <a:lvl3pPr>
              <a:lnSpc>
                <a:spcPts val="1800"/>
              </a:lnSpc>
              <a:defRPr sz="1599">
                <a:solidFill>
                  <a:schemeClr val="tx1"/>
                </a:solidFill>
              </a:defRPr>
            </a:lvl3pPr>
            <a:lvl4pPr>
              <a:lnSpc>
                <a:spcPts val="1800"/>
              </a:lnSpc>
              <a:defRPr sz="1599">
                <a:solidFill>
                  <a:schemeClr val="tx1"/>
                </a:solidFill>
              </a:defRPr>
            </a:lvl4pPr>
            <a:lvl5pPr>
              <a:lnSpc>
                <a:spcPts val="1800"/>
              </a:lnSpc>
              <a:defRPr sz="1599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C20C6890-A6C8-8E24-7EB8-278F6876DE2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14399" y="4572000"/>
            <a:ext cx="1828802" cy="227875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200" b="1" i="0" spc="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9" indent="0">
              <a:buNone/>
              <a:defRPr sz="1200" b="1" i="0" spc="300">
                <a:solidFill>
                  <a:schemeClr val="tx1"/>
                </a:solidFill>
                <a:latin typeface="Montserrat" pitchFamily="2" charset="77"/>
              </a:defRPr>
            </a:lvl2pPr>
            <a:lvl3pPr marL="1097299" indent="0">
              <a:buNone/>
              <a:defRPr sz="1200" b="1" i="0" spc="300">
                <a:solidFill>
                  <a:schemeClr val="tx1"/>
                </a:solidFill>
                <a:latin typeface="Montserrat" pitchFamily="2" charset="77"/>
              </a:defRPr>
            </a:lvl3pPr>
            <a:lvl4pPr marL="1645949" indent="0">
              <a:buNone/>
              <a:defRPr sz="1200" b="1" i="0" spc="300">
                <a:solidFill>
                  <a:schemeClr val="tx1"/>
                </a:solidFill>
                <a:latin typeface="Montserrat" pitchFamily="2" charset="77"/>
              </a:defRPr>
            </a:lvl4pPr>
            <a:lvl5pPr marL="2194599" indent="0">
              <a:buNone/>
              <a:defRPr sz="1200" b="1" i="0" spc="300">
                <a:solidFill>
                  <a:schemeClr val="tx1"/>
                </a:solidFill>
                <a:latin typeface="Montserrat" pitchFamily="2" charset="77"/>
              </a:defRPr>
            </a:lvl5pPr>
          </a:lstStyle>
          <a:p>
            <a:r>
              <a:rPr lang="en-US" dirty="0"/>
              <a:t>MONTH, YEAR</a:t>
            </a:r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F63ACF79-BABC-04B9-6FFA-DB7AC33BBA2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418941" y="3657600"/>
            <a:ext cx="1828802" cy="227875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200" b="1" i="0" spc="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9" indent="0">
              <a:buNone/>
              <a:defRPr sz="1200" b="1" i="0" spc="300">
                <a:solidFill>
                  <a:schemeClr val="tx1"/>
                </a:solidFill>
                <a:latin typeface="Montserrat" pitchFamily="2" charset="77"/>
              </a:defRPr>
            </a:lvl2pPr>
            <a:lvl3pPr marL="1097299" indent="0">
              <a:buNone/>
              <a:defRPr sz="1200" b="1" i="0" spc="300">
                <a:solidFill>
                  <a:schemeClr val="tx1"/>
                </a:solidFill>
                <a:latin typeface="Montserrat" pitchFamily="2" charset="77"/>
              </a:defRPr>
            </a:lvl3pPr>
            <a:lvl4pPr marL="1645949" indent="0">
              <a:buNone/>
              <a:defRPr sz="1200" b="1" i="0" spc="300">
                <a:solidFill>
                  <a:schemeClr val="tx1"/>
                </a:solidFill>
                <a:latin typeface="Montserrat" pitchFamily="2" charset="77"/>
              </a:defRPr>
            </a:lvl4pPr>
            <a:lvl5pPr marL="2194599" indent="0">
              <a:buNone/>
              <a:defRPr sz="1200" b="1" i="0" spc="300">
                <a:solidFill>
                  <a:schemeClr val="tx1"/>
                </a:solidFill>
                <a:latin typeface="Montserrat" pitchFamily="2" charset="77"/>
              </a:defRPr>
            </a:lvl5pPr>
          </a:lstStyle>
          <a:p>
            <a:r>
              <a:rPr lang="en-US" dirty="0"/>
              <a:t>MONTH, YEAR</a:t>
            </a:r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FEE5CEC1-5DB9-43B4-7ED3-0D633A61DA2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923480" y="2749485"/>
            <a:ext cx="1828802" cy="227875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200" b="1" i="0" spc="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9" indent="0">
              <a:buNone/>
              <a:defRPr sz="1200" b="1" i="0" spc="300">
                <a:solidFill>
                  <a:schemeClr val="tx1"/>
                </a:solidFill>
                <a:latin typeface="Montserrat" pitchFamily="2" charset="77"/>
              </a:defRPr>
            </a:lvl2pPr>
            <a:lvl3pPr marL="1097299" indent="0">
              <a:buNone/>
              <a:defRPr sz="1200" b="1" i="0" spc="300">
                <a:solidFill>
                  <a:schemeClr val="tx1"/>
                </a:solidFill>
                <a:latin typeface="Montserrat" pitchFamily="2" charset="77"/>
              </a:defRPr>
            </a:lvl3pPr>
            <a:lvl4pPr marL="1645949" indent="0">
              <a:buNone/>
              <a:defRPr sz="1200" b="1" i="0" spc="300">
                <a:solidFill>
                  <a:schemeClr val="tx1"/>
                </a:solidFill>
                <a:latin typeface="Montserrat" pitchFamily="2" charset="77"/>
              </a:defRPr>
            </a:lvl4pPr>
            <a:lvl5pPr marL="2194599" indent="0">
              <a:buNone/>
              <a:defRPr sz="1200" b="1" i="0" spc="300">
                <a:solidFill>
                  <a:schemeClr val="tx1"/>
                </a:solidFill>
                <a:latin typeface="Montserrat" pitchFamily="2" charset="77"/>
              </a:defRPr>
            </a:lvl5pPr>
          </a:lstStyle>
          <a:p>
            <a:r>
              <a:rPr lang="en-US" dirty="0"/>
              <a:t>MONTH, YEAR</a:t>
            </a:r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7114F03F-C8D6-B52A-8FB9-873CA2F2DF3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1428022" y="1828800"/>
            <a:ext cx="1828802" cy="227875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200" b="1" i="0" spc="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9" indent="0">
              <a:buNone/>
              <a:defRPr sz="1200" b="1" i="0" spc="300">
                <a:solidFill>
                  <a:schemeClr val="tx1"/>
                </a:solidFill>
                <a:latin typeface="Montserrat" pitchFamily="2" charset="77"/>
              </a:defRPr>
            </a:lvl2pPr>
            <a:lvl3pPr marL="1097299" indent="0">
              <a:buNone/>
              <a:defRPr sz="1200" b="1" i="0" spc="300">
                <a:solidFill>
                  <a:schemeClr val="tx1"/>
                </a:solidFill>
                <a:latin typeface="Montserrat" pitchFamily="2" charset="77"/>
              </a:defRPr>
            </a:lvl3pPr>
            <a:lvl4pPr marL="1645949" indent="0">
              <a:buNone/>
              <a:defRPr sz="1200" b="1" i="0" spc="300">
                <a:solidFill>
                  <a:schemeClr val="tx1"/>
                </a:solidFill>
                <a:latin typeface="Montserrat" pitchFamily="2" charset="77"/>
              </a:defRPr>
            </a:lvl4pPr>
            <a:lvl5pPr marL="2194599" indent="0">
              <a:buNone/>
              <a:defRPr sz="1200" b="1" i="0" spc="300">
                <a:solidFill>
                  <a:schemeClr val="tx1"/>
                </a:solidFill>
                <a:latin typeface="Montserrat" pitchFamily="2" charset="77"/>
              </a:defRPr>
            </a:lvl5pPr>
          </a:lstStyle>
          <a:p>
            <a:r>
              <a:rPr lang="en-US" dirty="0"/>
              <a:t>MONTH, YEAR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FDC09D59-0E42-DBEB-BD1D-A232EDCAAC7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7772400"/>
            <a:ext cx="14630400" cy="4572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9CC58363-A64F-196A-F2F0-8043DDBDB49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193945" y="7887320"/>
            <a:ext cx="752205" cy="228168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9AA66CA1-9BAB-0759-616C-7CA67967DCA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914400"/>
            <a:ext cx="6400800" cy="9144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53FF0EBA-3F97-2C60-E8C8-D5FDF69521AA}"/>
              </a:ext>
            </a:extLst>
          </p:cNvPr>
          <p:cNvSpPr>
            <a:spLocks noGrp="1"/>
          </p:cNvSpPr>
          <p:nvPr>
            <p:ph type="subTitle" idx="25"/>
          </p:nvPr>
        </p:nvSpPr>
        <p:spPr>
          <a:xfrm>
            <a:off x="914400" y="2286000"/>
            <a:ext cx="4572000" cy="914400"/>
          </a:xfrm>
        </p:spPr>
        <p:txBody>
          <a:bodyPr lIns="0" tIns="0" rIns="0" bIns="0"/>
          <a:lstStyle>
            <a:lvl1pPr marL="0" indent="0" algn="l">
              <a:buNone/>
              <a:defRPr sz="2400">
                <a:solidFill>
                  <a:schemeClr val="bg2">
                    <a:lumMod val="50000"/>
                  </a:schemeClr>
                </a:solidFill>
              </a:defRPr>
            </a:lvl1pPr>
            <a:lvl2pPr marL="548649" indent="0" algn="ctr">
              <a:buNone/>
              <a:defRPr sz="2400"/>
            </a:lvl2pPr>
            <a:lvl3pPr marL="1097299" indent="0" algn="ctr">
              <a:buNone/>
              <a:defRPr sz="2160"/>
            </a:lvl3pPr>
            <a:lvl4pPr marL="1645949" indent="0" algn="ctr">
              <a:buNone/>
              <a:defRPr sz="1920"/>
            </a:lvl4pPr>
            <a:lvl5pPr marL="2194599" indent="0" algn="ctr">
              <a:buNone/>
              <a:defRPr sz="1920"/>
            </a:lvl5pPr>
            <a:lvl6pPr marL="2743248" indent="0" algn="ctr">
              <a:buNone/>
              <a:defRPr sz="1920"/>
            </a:lvl6pPr>
            <a:lvl7pPr marL="3291897" indent="0" algn="ctr">
              <a:buNone/>
              <a:defRPr sz="1920"/>
            </a:lvl7pPr>
            <a:lvl8pPr marL="3840547" indent="0" algn="ctr">
              <a:buNone/>
              <a:defRPr sz="1920"/>
            </a:lvl8pPr>
            <a:lvl9pPr marL="4389197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116326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meline - 5 Ev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B2B4B4F-8E6D-BC92-BAAC-F679D0C7934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89684" y="0"/>
            <a:ext cx="23032" cy="8229600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3714021" y="7620001"/>
            <a:ext cx="459180" cy="4381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D4F4C84-0D31-A643-82AF-CFAC5D1B56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B7A5CB6-39EB-20E6-10B1-8A8542D13F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491898" y="917805"/>
            <a:ext cx="2514600" cy="1444752"/>
          </a:xfrm>
        </p:spPr>
        <p:txBody>
          <a:bodyPr lIns="0" tIns="0" rIns="0" bIns="0" anchor="b"/>
          <a:lstStyle>
            <a:lvl1pPr>
              <a:defRPr sz="2001"/>
            </a:lvl1pPr>
            <a:lvl2pPr>
              <a:lnSpc>
                <a:spcPts val="1800"/>
              </a:lnSpc>
              <a:defRPr sz="1599">
                <a:solidFill>
                  <a:schemeClr val="tx1"/>
                </a:solidFill>
              </a:defRPr>
            </a:lvl2pPr>
            <a:lvl3pPr>
              <a:lnSpc>
                <a:spcPts val="1800"/>
              </a:lnSpc>
              <a:defRPr sz="1599">
                <a:solidFill>
                  <a:schemeClr val="tx1"/>
                </a:solidFill>
              </a:defRPr>
            </a:lvl3pPr>
            <a:lvl4pPr>
              <a:lnSpc>
                <a:spcPts val="1800"/>
              </a:lnSpc>
              <a:defRPr sz="1599">
                <a:solidFill>
                  <a:schemeClr val="tx1"/>
                </a:solidFill>
              </a:defRPr>
            </a:lvl4pPr>
            <a:lvl5pPr>
              <a:lnSpc>
                <a:spcPts val="1800"/>
              </a:lnSpc>
              <a:defRPr sz="1599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C20C6890-A6C8-8E24-7EB8-278F6876DE2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229600" y="1681214"/>
            <a:ext cx="1367160" cy="227875"/>
          </a:xfrm>
        </p:spPr>
        <p:txBody>
          <a:bodyPr lIns="0" tIns="0" rIns="274320" bIns="0">
            <a:noAutofit/>
          </a:bodyPr>
          <a:lstStyle>
            <a:lvl1pPr marL="0" indent="0" algn="r">
              <a:buNone/>
              <a:defRPr sz="1200" b="1" i="0" spc="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9" indent="0">
              <a:buNone/>
              <a:defRPr sz="1200" b="1" i="0" spc="300">
                <a:solidFill>
                  <a:schemeClr val="tx1"/>
                </a:solidFill>
                <a:latin typeface="Montserrat" pitchFamily="2" charset="77"/>
              </a:defRPr>
            </a:lvl2pPr>
            <a:lvl3pPr marL="1097299" indent="0">
              <a:buNone/>
              <a:defRPr sz="1200" b="1" i="0" spc="300">
                <a:solidFill>
                  <a:schemeClr val="tx1"/>
                </a:solidFill>
                <a:latin typeface="Montserrat" pitchFamily="2" charset="77"/>
              </a:defRPr>
            </a:lvl3pPr>
            <a:lvl4pPr marL="1645949" indent="0">
              <a:buNone/>
              <a:defRPr sz="1200" b="1" i="0" spc="300">
                <a:solidFill>
                  <a:schemeClr val="tx1"/>
                </a:solidFill>
                <a:latin typeface="Montserrat" pitchFamily="2" charset="77"/>
              </a:defRPr>
            </a:lvl4pPr>
            <a:lvl5pPr marL="2194599" indent="0">
              <a:buNone/>
              <a:defRPr sz="1200" b="1" i="0" spc="300">
                <a:solidFill>
                  <a:schemeClr val="tx1"/>
                </a:solidFill>
                <a:latin typeface="Montserrat" pitchFamily="2" charset="77"/>
              </a:defRPr>
            </a:lvl5pPr>
          </a:lstStyle>
          <a:p>
            <a:r>
              <a:rPr lang="en-US" dirty="0"/>
              <a:t>DATE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FCEDA53-BB77-F5B1-4624-00FD469ACF6F}"/>
              </a:ext>
            </a:extLst>
          </p:cNvPr>
          <p:cNvPicPr>
            <a:picLocks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6400" y="2148565"/>
            <a:ext cx="4114800" cy="457200"/>
          </a:xfrm>
          <a:prstGeom prst="rect">
            <a:avLst/>
          </a:prstGeom>
        </p:spPr>
      </p:pic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872B2185-1FBC-CB33-BE02-8482B7EF09E3}"/>
              </a:ext>
            </a:extLst>
          </p:cNvPr>
          <p:cNvSpPr>
            <a:spLocks noGrp="1"/>
          </p:cNvSpPr>
          <p:nvPr>
            <p:ph sz="half" idx="21"/>
          </p:nvPr>
        </p:nvSpPr>
        <p:spPr>
          <a:xfrm>
            <a:off x="5491898" y="3332964"/>
            <a:ext cx="2514600" cy="1444752"/>
          </a:xfrm>
        </p:spPr>
        <p:txBody>
          <a:bodyPr lIns="0" tIns="0" rIns="0" bIns="0" anchor="b"/>
          <a:lstStyle>
            <a:lvl1pPr>
              <a:defRPr sz="2001"/>
            </a:lvl1pPr>
            <a:lvl2pPr>
              <a:lnSpc>
                <a:spcPts val="1800"/>
              </a:lnSpc>
              <a:defRPr sz="1599">
                <a:solidFill>
                  <a:schemeClr val="tx1"/>
                </a:solidFill>
              </a:defRPr>
            </a:lvl2pPr>
            <a:lvl3pPr>
              <a:lnSpc>
                <a:spcPts val="1800"/>
              </a:lnSpc>
              <a:defRPr sz="1599">
                <a:solidFill>
                  <a:schemeClr val="tx1"/>
                </a:solidFill>
              </a:defRPr>
            </a:lvl3pPr>
            <a:lvl4pPr>
              <a:lnSpc>
                <a:spcPts val="1800"/>
              </a:lnSpc>
              <a:defRPr sz="1599">
                <a:solidFill>
                  <a:schemeClr val="tx1"/>
                </a:solidFill>
              </a:defRPr>
            </a:lvl4pPr>
            <a:lvl5pPr>
              <a:lnSpc>
                <a:spcPts val="1800"/>
              </a:lnSpc>
              <a:defRPr sz="1599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5" name="Text Placeholder 9">
            <a:extLst>
              <a:ext uri="{FF2B5EF4-FFF2-40B4-BE49-F238E27FC236}">
                <a16:creationId xmlns:a16="http://schemas.microsoft.com/office/drawing/2014/main" id="{48DDAD6E-87A1-7666-7EC3-C72C9E74EAF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229600" y="4096373"/>
            <a:ext cx="1367160" cy="227875"/>
          </a:xfrm>
        </p:spPr>
        <p:txBody>
          <a:bodyPr lIns="0" tIns="0" rIns="274320" bIns="0">
            <a:noAutofit/>
          </a:bodyPr>
          <a:lstStyle>
            <a:lvl1pPr marL="0" indent="0" algn="r">
              <a:buNone/>
              <a:defRPr sz="1200" b="1" i="0" spc="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9" indent="0">
              <a:buNone/>
              <a:defRPr sz="1200" b="1" i="0" spc="300">
                <a:solidFill>
                  <a:schemeClr val="tx1"/>
                </a:solidFill>
                <a:latin typeface="Montserrat" pitchFamily="2" charset="77"/>
              </a:defRPr>
            </a:lvl2pPr>
            <a:lvl3pPr marL="1097299" indent="0">
              <a:buNone/>
              <a:defRPr sz="1200" b="1" i="0" spc="300">
                <a:solidFill>
                  <a:schemeClr val="tx1"/>
                </a:solidFill>
                <a:latin typeface="Montserrat" pitchFamily="2" charset="77"/>
              </a:defRPr>
            </a:lvl3pPr>
            <a:lvl4pPr marL="1645949" indent="0">
              <a:buNone/>
              <a:defRPr sz="1200" b="1" i="0" spc="300">
                <a:solidFill>
                  <a:schemeClr val="tx1"/>
                </a:solidFill>
                <a:latin typeface="Montserrat" pitchFamily="2" charset="77"/>
              </a:defRPr>
            </a:lvl4pPr>
            <a:lvl5pPr marL="2194599" indent="0">
              <a:buNone/>
              <a:defRPr sz="1200" b="1" i="0" spc="300">
                <a:solidFill>
                  <a:schemeClr val="tx1"/>
                </a:solidFill>
                <a:latin typeface="Montserrat" pitchFamily="2" charset="77"/>
              </a:defRPr>
            </a:lvl5pPr>
          </a:lstStyle>
          <a:p>
            <a:r>
              <a:rPr lang="en-US" dirty="0"/>
              <a:t>DATE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0F3BE884-CE72-3202-A3A3-5CE41055FCA7}"/>
              </a:ext>
            </a:extLst>
          </p:cNvPr>
          <p:cNvPicPr>
            <a:picLocks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6400" y="4563724"/>
            <a:ext cx="4114800" cy="457200"/>
          </a:xfrm>
          <a:prstGeom prst="rect">
            <a:avLst/>
          </a:prstGeom>
        </p:spPr>
      </p:pic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E470BC01-74F9-301F-BC8C-905E5EC6078F}"/>
              </a:ext>
            </a:extLst>
          </p:cNvPr>
          <p:cNvSpPr>
            <a:spLocks noGrp="1"/>
          </p:cNvSpPr>
          <p:nvPr>
            <p:ph sz="half" idx="23"/>
          </p:nvPr>
        </p:nvSpPr>
        <p:spPr>
          <a:xfrm>
            <a:off x="5491753" y="5750373"/>
            <a:ext cx="2514600" cy="1444752"/>
          </a:xfrm>
        </p:spPr>
        <p:txBody>
          <a:bodyPr lIns="0" tIns="0" rIns="0" bIns="0" anchor="b"/>
          <a:lstStyle>
            <a:lvl1pPr>
              <a:defRPr sz="2001"/>
            </a:lvl1pPr>
            <a:lvl2pPr>
              <a:lnSpc>
                <a:spcPts val="1800"/>
              </a:lnSpc>
              <a:defRPr sz="1599">
                <a:solidFill>
                  <a:schemeClr val="tx1"/>
                </a:solidFill>
              </a:defRPr>
            </a:lvl2pPr>
            <a:lvl3pPr>
              <a:lnSpc>
                <a:spcPts val="1800"/>
              </a:lnSpc>
              <a:defRPr sz="1599">
                <a:solidFill>
                  <a:schemeClr val="tx1"/>
                </a:solidFill>
              </a:defRPr>
            </a:lvl3pPr>
            <a:lvl4pPr>
              <a:lnSpc>
                <a:spcPts val="1800"/>
              </a:lnSpc>
              <a:defRPr sz="1599">
                <a:solidFill>
                  <a:schemeClr val="tx1"/>
                </a:solidFill>
              </a:defRPr>
            </a:lvl4pPr>
            <a:lvl5pPr>
              <a:lnSpc>
                <a:spcPts val="1800"/>
              </a:lnSpc>
              <a:defRPr sz="1599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28" name="Text Placeholder 9">
            <a:extLst>
              <a:ext uri="{FF2B5EF4-FFF2-40B4-BE49-F238E27FC236}">
                <a16:creationId xmlns:a16="http://schemas.microsoft.com/office/drawing/2014/main" id="{9C04E70D-DEEF-0395-B923-6BD344B7DA1F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229455" y="6513782"/>
            <a:ext cx="1367160" cy="227875"/>
          </a:xfrm>
        </p:spPr>
        <p:txBody>
          <a:bodyPr lIns="0" tIns="0" rIns="274320" bIns="0">
            <a:noAutofit/>
          </a:bodyPr>
          <a:lstStyle>
            <a:lvl1pPr marL="0" indent="0" algn="r">
              <a:buNone/>
              <a:defRPr sz="1200" b="1" i="0" spc="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9" indent="0">
              <a:buNone/>
              <a:defRPr sz="1200" b="1" i="0" spc="300">
                <a:solidFill>
                  <a:schemeClr val="tx1"/>
                </a:solidFill>
                <a:latin typeface="Montserrat" pitchFamily="2" charset="77"/>
              </a:defRPr>
            </a:lvl2pPr>
            <a:lvl3pPr marL="1097299" indent="0">
              <a:buNone/>
              <a:defRPr sz="1200" b="1" i="0" spc="300">
                <a:solidFill>
                  <a:schemeClr val="tx1"/>
                </a:solidFill>
                <a:latin typeface="Montserrat" pitchFamily="2" charset="77"/>
              </a:defRPr>
            </a:lvl3pPr>
            <a:lvl4pPr marL="1645949" indent="0">
              <a:buNone/>
              <a:defRPr sz="1200" b="1" i="0" spc="300">
                <a:solidFill>
                  <a:schemeClr val="tx1"/>
                </a:solidFill>
                <a:latin typeface="Montserrat" pitchFamily="2" charset="77"/>
              </a:defRPr>
            </a:lvl4pPr>
            <a:lvl5pPr marL="2194599" indent="0">
              <a:buNone/>
              <a:defRPr sz="1200" b="1" i="0" spc="300">
                <a:solidFill>
                  <a:schemeClr val="tx1"/>
                </a:solidFill>
                <a:latin typeface="Montserrat" pitchFamily="2" charset="77"/>
              </a:defRPr>
            </a:lvl5pPr>
          </a:lstStyle>
          <a:p>
            <a:r>
              <a:rPr lang="en-US" dirty="0"/>
              <a:t>DATE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A326AC6E-A187-28BC-DDDD-C72FDC0B02EE}"/>
              </a:ext>
            </a:extLst>
          </p:cNvPr>
          <p:cNvPicPr>
            <a:picLocks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6255" y="6978883"/>
            <a:ext cx="4114800" cy="457200"/>
          </a:xfrm>
          <a:prstGeom prst="rect">
            <a:avLst/>
          </a:prstGeom>
        </p:spPr>
      </p:pic>
      <p:sp>
        <p:nvSpPr>
          <p:cNvPr id="33" name="Content Placeholder 2">
            <a:extLst>
              <a:ext uri="{FF2B5EF4-FFF2-40B4-BE49-F238E27FC236}">
                <a16:creationId xmlns:a16="http://schemas.microsoft.com/office/drawing/2014/main" id="{EA46BA3F-60FE-B2C3-D29F-8949155FF248}"/>
              </a:ext>
            </a:extLst>
          </p:cNvPr>
          <p:cNvSpPr>
            <a:spLocks noGrp="1"/>
          </p:cNvSpPr>
          <p:nvPr>
            <p:ph sz="half" idx="25"/>
          </p:nvPr>
        </p:nvSpPr>
        <p:spPr>
          <a:xfrm flipH="1">
            <a:off x="11195901" y="2104455"/>
            <a:ext cx="2514600" cy="1444752"/>
          </a:xfrm>
        </p:spPr>
        <p:txBody>
          <a:bodyPr lIns="0" tIns="0" rIns="0" bIns="0" anchor="b"/>
          <a:lstStyle>
            <a:lvl1pPr>
              <a:defRPr sz="2001"/>
            </a:lvl1pPr>
            <a:lvl2pPr>
              <a:lnSpc>
                <a:spcPts val="1800"/>
              </a:lnSpc>
              <a:defRPr sz="1599">
                <a:solidFill>
                  <a:schemeClr val="tx1"/>
                </a:solidFill>
              </a:defRPr>
            </a:lvl2pPr>
            <a:lvl3pPr>
              <a:lnSpc>
                <a:spcPts val="1800"/>
              </a:lnSpc>
              <a:defRPr sz="1599">
                <a:solidFill>
                  <a:schemeClr val="tx1"/>
                </a:solidFill>
              </a:defRPr>
            </a:lvl3pPr>
            <a:lvl4pPr>
              <a:lnSpc>
                <a:spcPts val="1800"/>
              </a:lnSpc>
              <a:defRPr sz="1599">
                <a:solidFill>
                  <a:schemeClr val="tx1"/>
                </a:solidFill>
              </a:defRPr>
            </a:lvl4pPr>
            <a:lvl5pPr>
              <a:lnSpc>
                <a:spcPts val="1800"/>
              </a:lnSpc>
              <a:defRPr sz="1599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4" name="Text Placeholder 9">
            <a:extLst>
              <a:ext uri="{FF2B5EF4-FFF2-40B4-BE49-F238E27FC236}">
                <a16:creationId xmlns:a16="http://schemas.microsoft.com/office/drawing/2014/main" id="{1BD7D961-AB29-E215-D9E0-98C52BB9590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 flipH="1">
            <a:off x="9603838" y="2867863"/>
            <a:ext cx="1371600" cy="227875"/>
          </a:xfrm>
        </p:spPr>
        <p:txBody>
          <a:bodyPr lIns="274320" tIns="0" rIns="0" bIns="0">
            <a:noAutofit/>
          </a:bodyPr>
          <a:lstStyle>
            <a:lvl1pPr marL="0" indent="0" algn="l">
              <a:buNone/>
              <a:defRPr sz="1200" b="1" i="0" spc="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9" indent="0">
              <a:buNone/>
              <a:defRPr sz="1200" b="1" i="0" spc="300">
                <a:solidFill>
                  <a:schemeClr val="tx1"/>
                </a:solidFill>
                <a:latin typeface="Montserrat" pitchFamily="2" charset="77"/>
              </a:defRPr>
            </a:lvl2pPr>
            <a:lvl3pPr marL="1097299" indent="0">
              <a:buNone/>
              <a:defRPr sz="1200" b="1" i="0" spc="300">
                <a:solidFill>
                  <a:schemeClr val="tx1"/>
                </a:solidFill>
                <a:latin typeface="Montserrat" pitchFamily="2" charset="77"/>
              </a:defRPr>
            </a:lvl3pPr>
            <a:lvl4pPr marL="1645949" indent="0">
              <a:buNone/>
              <a:defRPr sz="1200" b="1" i="0" spc="300">
                <a:solidFill>
                  <a:schemeClr val="tx1"/>
                </a:solidFill>
                <a:latin typeface="Montserrat" pitchFamily="2" charset="77"/>
              </a:defRPr>
            </a:lvl4pPr>
            <a:lvl5pPr marL="2194599" indent="0">
              <a:buNone/>
              <a:defRPr sz="1200" b="1" i="0" spc="300">
                <a:solidFill>
                  <a:schemeClr val="tx1"/>
                </a:solidFill>
                <a:latin typeface="Montserrat" pitchFamily="2" charset="77"/>
              </a:defRPr>
            </a:lvl5pPr>
          </a:lstStyle>
          <a:p>
            <a:r>
              <a:rPr lang="en-US" dirty="0"/>
              <a:t>DATE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7626FC4F-3DF1-6B83-C89E-22D989009344}"/>
              </a:ext>
            </a:extLst>
          </p:cNvPr>
          <p:cNvPicPr>
            <a:picLocks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9612716" y="3349068"/>
            <a:ext cx="4114800" cy="457200"/>
          </a:xfrm>
          <a:prstGeom prst="rect">
            <a:avLst/>
          </a:prstGeom>
        </p:spPr>
      </p:pic>
      <p:sp>
        <p:nvSpPr>
          <p:cNvPr id="36" name="Content Placeholder 2">
            <a:extLst>
              <a:ext uri="{FF2B5EF4-FFF2-40B4-BE49-F238E27FC236}">
                <a16:creationId xmlns:a16="http://schemas.microsoft.com/office/drawing/2014/main" id="{F43B4E97-2BF2-F2FE-75FF-EA22B2B1FEB4}"/>
              </a:ext>
            </a:extLst>
          </p:cNvPr>
          <p:cNvSpPr>
            <a:spLocks noGrp="1"/>
          </p:cNvSpPr>
          <p:nvPr>
            <p:ph sz="half" idx="27"/>
          </p:nvPr>
        </p:nvSpPr>
        <p:spPr>
          <a:xfrm flipH="1">
            <a:off x="11195901" y="4519614"/>
            <a:ext cx="2514600" cy="1444752"/>
          </a:xfrm>
        </p:spPr>
        <p:txBody>
          <a:bodyPr lIns="0" tIns="0" rIns="0" bIns="0" anchor="b"/>
          <a:lstStyle>
            <a:lvl1pPr>
              <a:defRPr sz="2001"/>
            </a:lvl1pPr>
            <a:lvl2pPr>
              <a:lnSpc>
                <a:spcPts val="1800"/>
              </a:lnSpc>
              <a:defRPr sz="1599">
                <a:solidFill>
                  <a:schemeClr val="tx1"/>
                </a:solidFill>
              </a:defRPr>
            </a:lvl2pPr>
            <a:lvl3pPr>
              <a:lnSpc>
                <a:spcPts val="1800"/>
              </a:lnSpc>
              <a:defRPr sz="1599">
                <a:solidFill>
                  <a:schemeClr val="tx1"/>
                </a:solidFill>
              </a:defRPr>
            </a:lvl3pPr>
            <a:lvl4pPr>
              <a:lnSpc>
                <a:spcPts val="1800"/>
              </a:lnSpc>
              <a:defRPr sz="1599">
                <a:solidFill>
                  <a:schemeClr val="tx1"/>
                </a:solidFill>
              </a:defRPr>
            </a:lvl4pPr>
            <a:lvl5pPr>
              <a:lnSpc>
                <a:spcPts val="1800"/>
              </a:lnSpc>
              <a:defRPr sz="1599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7" name="Text Placeholder 9">
            <a:extLst>
              <a:ext uri="{FF2B5EF4-FFF2-40B4-BE49-F238E27FC236}">
                <a16:creationId xmlns:a16="http://schemas.microsoft.com/office/drawing/2014/main" id="{4A65DF3A-8DD9-A343-75E5-81839E3E96C1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 flipH="1">
            <a:off x="9603838" y="5283022"/>
            <a:ext cx="1371600" cy="227875"/>
          </a:xfrm>
        </p:spPr>
        <p:txBody>
          <a:bodyPr lIns="274320" tIns="0" rIns="0" bIns="0">
            <a:noAutofit/>
          </a:bodyPr>
          <a:lstStyle>
            <a:lvl1pPr marL="0" indent="0" algn="l">
              <a:buNone/>
              <a:defRPr sz="1200" b="1" i="0" spc="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9" indent="0">
              <a:buNone/>
              <a:defRPr sz="1200" b="1" i="0" spc="300">
                <a:solidFill>
                  <a:schemeClr val="tx1"/>
                </a:solidFill>
                <a:latin typeface="Montserrat" pitchFamily="2" charset="77"/>
              </a:defRPr>
            </a:lvl2pPr>
            <a:lvl3pPr marL="1097299" indent="0">
              <a:buNone/>
              <a:defRPr sz="1200" b="1" i="0" spc="300">
                <a:solidFill>
                  <a:schemeClr val="tx1"/>
                </a:solidFill>
                <a:latin typeface="Montserrat" pitchFamily="2" charset="77"/>
              </a:defRPr>
            </a:lvl3pPr>
            <a:lvl4pPr marL="1645949" indent="0">
              <a:buNone/>
              <a:defRPr sz="1200" b="1" i="0" spc="300">
                <a:solidFill>
                  <a:schemeClr val="tx1"/>
                </a:solidFill>
                <a:latin typeface="Montserrat" pitchFamily="2" charset="77"/>
              </a:defRPr>
            </a:lvl4pPr>
            <a:lvl5pPr marL="2194599" indent="0">
              <a:buNone/>
              <a:defRPr sz="1200" b="1" i="0" spc="300">
                <a:solidFill>
                  <a:schemeClr val="tx1"/>
                </a:solidFill>
                <a:latin typeface="Montserrat" pitchFamily="2" charset="77"/>
              </a:defRPr>
            </a:lvl5pPr>
          </a:lstStyle>
          <a:p>
            <a:r>
              <a:rPr lang="en-US" dirty="0"/>
              <a:t>DATE</a:t>
            </a: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CA28E9F5-496E-5271-AC6F-D5ACD255280A}"/>
              </a:ext>
            </a:extLst>
          </p:cNvPr>
          <p:cNvPicPr>
            <a:picLocks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9612716" y="5764227"/>
            <a:ext cx="4114800" cy="45720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81159E54-BDD8-7F0D-AE44-DE8BF63DB3DF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7772400"/>
            <a:ext cx="14630400" cy="45720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8D0497C8-F469-0DF5-4E87-B28886005B66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/>
          <a:stretch/>
        </p:blipFill>
        <p:spPr>
          <a:xfrm>
            <a:off x="193945" y="7887320"/>
            <a:ext cx="752205" cy="22816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F74D661-095A-A41A-D6D9-79A0437960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1" y="917805"/>
            <a:ext cx="3657598" cy="13716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55FA11FE-512A-6EB5-BA88-0E42A6059CAF}"/>
              </a:ext>
            </a:extLst>
          </p:cNvPr>
          <p:cNvSpPr>
            <a:spLocks noGrp="1"/>
          </p:cNvSpPr>
          <p:nvPr>
            <p:ph type="subTitle" idx="29"/>
          </p:nvPr>
        </p:nvSpPr>
        <p:spPr>
          <a:xfrm>
            <a:off x="914400" y="2743200"/>
            <a:ext cx="3657601" cy="900082"/>
          </a:xfrm>
        </p:spPr>
        <p:txBody>
          <a:bodyPr lIns="0" tIns="0" rIns="0" bIns="0"/>
          <a:lstStyle>
            <a:lvl1pPr marL="0" indent="0" algn="l">
              <a:buNone/>
              <a:defRPr sz="2400">
                <a:solidFill>
                  <a:schemeClr val="bg2">
                    <a:lumMod val="50000"/>
                  </a:schemeClr>
                </a:solidFill>
              </a:defRPr>
            </a:lvl1pPr>
            <a:lvl2pPr marL="548649" indent="0" algn="ctr">
              <a:buNone/>
              <a:defRPr sz="2400"/>
            </a:lvl2pPr>
            <a:lvl3pPr marL="1097299" indent="0" algn="ctr">
              <a:buNone/>
              <a:defRPr sz="2160"/>
            </a:lvl3pPr>
            <a:lvl4pPr marL="1645949" indent="0" algn="ctr">
              <a:buNone/>
              <a:defRPr sz="1920"/>
            </a:lvl4pPr>
            <a:lvl5pPr marL="2194599" indent="0" algn="ctr">
              <a:buNone/>
              <a:defRPr sz="1920"/>
            </a:lvl5pPr>
            <a:lvl6pPr marL="2743248" indent="0" algn="ctr">
              <a:buNone/>
              <a:defRPr sz="1920"/>
            </a:lvl6pPr>
            <a:lvl7pPr marL="3291897" indent="0" algn="ctr">
              <a:buNone/>
              <a:defRPr sz="1920"/>
            </a:lvl7pPr>
            <a:lvl8pPr marL="3840547" indent="0" algn="ctr">
              <a:buNone/>
              <a:defRPr sz="1920"/>
            </a:lvl8pPr>
            <a:lvl9pPr marL="4389197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156837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5508252-2AA4-5BA1-6A79-1B707CB4C47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14630400" cy="82296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BE8F7E9-71B7-897F-854F-E928FEF5429B}"/>
              </a:ext>
            </a:extLst>
          </p:cNvPr>
          <p:cNvSpPr txBox="1"/>
          <p:nvPr userDrawn="1"/>
        </p:nvSpPr>
        <p:spPr>
          <a:xfrm>
            <a:off x="914401" y="914401"/>
            <a:ext cx="5486400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6000" b="1" spc="300" dirty="0">
                <a:solidFill>
                  <a:schemeClr val="bg1"/>
                </a:solidFill>
                <a:latin typeface="+mn-lt"/>
              </a:rPr>
              <a:t>THANK YOU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095C936-21CC-7E97-55A8-5A5BB931993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914401" y="7037594"/>
            <a:ext cx="1828800" cy="554736"/>
          </a:xfrm>
          <a:prstGeom prst="rect">
            <a:avLst/>
          </a:prstGeom>
        </p:spPr>
      </p:pic>
      <p:sp>
        <p:nvSpPr>
          <p:cNvPr id="8" name="Text Placeholder 16">
            <a:extLst>
              <a:ext uri="{FF2B5EF4-FFF2-40B4-BE49-F238E27FC236}">
                <a16:creationId xmlns:a16="http://schemas.microsoft.com/office/drawing/2014/main" id="{854921FE-8763-214F-9058-4F27A24323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486400" y="5257800"/>
            <a:ext cx="3657598" cy="22860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548649" indent="0">
              <a:buNone/>
              <a:defRPr sz="1400">
                <a:solidFill>
                  <a:schemeClr val="tx1"/>
                </a:solidFill>
              </a:defRPr>
            </a:lvl2pPr>
            <a:lvl3pPr marL="1097299" indent="0">
              <a:buNone/>
              <a:defRPr sz="1400">
                <a:solidFill>
                  <a:schemeClr val="tx1"/>
                </a:solidFill>
              </a:defRPr>
            </a:lvl3pPr>
            <a:lvl4pPr marL="1645949" indent="0">
              <a:buNone/>
              <a:defRPr sz="1400">
                <a:solidFill>
                  <a:schemeClr val="tx1"/>
                </a:solidFill>
              </a:defRPr>
            </a:lvl4pPr>
            <a:lvl5pPr marL="2194599" indent="0">
              <a:buNone/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err="1"/>
              <a:t>first.lastname@alteryx.com</a:t>
            </a:r>
            <a:endParaRPr lang="en-US" dirty="0"/>
          </a:p>
        </p:txBody>
      </p:sp>
      <p:sp>
        <p:nvSpPr>
          <p:cNvPr id="9" name="Text Placeholder 18">
            <a:extLst>
              <a:ext uri="{FF2B5EF4-FFF2-40B4-BE49-F238E27FC236}">
                <a16:creationId xmlns:a16="http://schemas.microsoft.com/office/drawing/2014/main" id="{21856118-AA4F-2939-9B1F-6A3701F8280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486401" y="4991100"/>
            <a:ext cx="3657600" cy="228600"/>
          </a:xfrm>
        </p:spPr>
        <p:txBody>
          <a:bodyPr lIns="0" tIns="0" rIns="0" bIns="0" anchor="b">
            <a:noAutofit/>
          </a:bodyPr>
          <a:lstStyle>
            <a:lvl1pPr marL="0" indent="0" algn="l">
              <a:buNone/>
              <a:defRPr sz="1400" b="1" i="0" spc="201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9" indent="0">
              <a:buNone/>
              <a:defRPr sz="1400" b="1" i="0">
                <a:latin typeface="Montserrat" pitchFamily="2" charset="77"/>
              </a:defRPr>
            </a:lvl2pPr>
            <a:lvl3pPr marL="1097299" indent="0">
              <a:buNone/>
              <a:defRPr sz="1400" b="1" i="0">
                <a:latin typeface="Montserrat" pitchFamily="2" charset="77"/>
              </a:defRPr>
            </a:lvl3pPr>
            <a:lvl4pPr marL="1645949" indent="0">
              <a:buNone/>
              <a:defRPr sz="1400" b="1" i="0">
                <a:latin typeface="Montserrat" pitchFamily="2" charset="77"/>
              </a:defRPr>
            </a:lvl4pPr>
            <a:lvl5pPr marL="2194599" indent="0">
              <a:buNone/>
              <a:defRPr sz="1400" b="1" i="0">
                <a:latin typeface="Montserrat" pitchFamily="2" charset="77"/>
              </a:defRPr>
            </a:lvl5pPr>
          </a:lstStyle>
          <a:p>
            <a:pPr lvl="0"/>
            <a:r>
              <a:rPr lang="en-US" dirty="0"/>
              <a:t>FIRSTNAME LASTNAME</a:t>
            </a:r>
          </a:p>
        </p:txBody>
      </p:sp>
      <p:sp>
        <p:nvSpPr>
          <p:cNvPr id="10" name="Text Placeholder 16">
            <a:extLst>
              <a:ext uri="{FF2B5EF4-FFF2-40B4-BE49-F238E27FC236}">
                <a16:creationId xmlns:a16="http://schemas.microsoft.com/office/drawing/2014/main" id="{2214A1BE-C3C5-7538-2802-7E724F81492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058397" y="5236564"/>
            <a:ext cx="3657598" cy="22860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548649" indent="0">
              <a:buNone/>
              <a:defRPr sz="1400">
                <a:solidFill>
                  <a:schemeClr val="tx1"/>
                </a:solidFill>
              </a:defRPr>
            </a:lvl2pPr>
            <a:lvl3pPr marL="1097299" indent="0">
              <a:buNone/>
              <a:defRPr sz="1400">
                <a:solidFill>
                  <a:schemeClr val="tx1"/>
                </a:solidFill>
              </a:defRPr>
            </a:lvl3pPr>
            <a:lvl4pPr marL="1645949" indent="0">
              <a:buNone/>
              <a:defRPr sz="1400">
                <a:solidFill>
                  <a:schemeClr val="tx1"/>
                </a:solidFill>
              </a:defRPr>
            </a:lvl4pPr>
            <a:lvl5pPr marL="2194599" indent="0">
              <a:buNone/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err="1"/>
              <a:t>first.lastname@alteryx.com</a:t>
            </a:r>
            <a:endParaRPr lang="en-US" dirty="0"/>
          </a:p>
        </p:txBody>
      </p:sp>
      <p:sp>
        <p:nvSpPr>
          <p:cNvPr id="11" name="Text Placeholder 18">
            <a:extLst>
              <a:ext uri="{FF2B5EF4-FFF2-40B4-BE49-F238E27FC236}">
                <a16:creationId xmlns:a16="http://schemas.microsoft.com/office/drawing/2014/main" id="{26DA6EBE-8B60-C8E7-1152-84210BABD50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0058397" y="4969864"/>
            <a:ext cx="3657600" cy="228600"/>
          </a:xfrm>
        </p:spPr>
        <p:txBody>
          <a:bodyPr lIns="0" tIns="0" rIns="0" bIns="0" anchor="b">
            <a:noAutofit/>
          </a:bodyPr>
          <a:lstStyle>
            <a:lvl1pPr marL="0" indent="0" algn="l">
              <a:buNone/>
              <a:defRPr sz="1400" b="1" i="0" spc="201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9" indent="0">
              <a:buNone/>
              <a:defRPr sz="1400" b="1" i="0">
                <a:latin typeface="Montserrat" pitchFamily="2" charset="77"/>
              </a:defRPr>
            </a:lvl2pPr>
            <a:lvl3pPr marL="1097299" indent="0">
              <a:buNone/>
              <a:defRPr sz="1400" b="1" i="0">
                <a:latin typeface="Montserrat" pitchFamily="2" charset="77"/>
              </a:defRPr>
            </a:lvl3pPr>
            <a:lvl4pPr marL="1645949" indent="0">
              <a:buNone/>
              <a:defRPr sz="1400" b="1" i="0">
                <a:latin typeface="Montserrat" pitchFamily="2" charset="77"/>
              </a:defRPr>
            </a:lvl4pPr>
            <a:lvl5pPr marL="2194599" indent="0">
              <a:buNone/>
              <a:defRPr sz="1400" b="1" i="0">
                <a:latin typeface="Montserrat" pitchFamily="2" charset="77"/>
              </a:defRPr>
            </a:lvl5pPr>
          </a:lstStyle>
          <a:p>
            <a:pPr lvl="0"/>
            <a:r>
              <a:rPr lang="en-US" dirty="0"/>
              <a:t>FIRSTNAME LASTNAME</a:t>
            </a:r>
          </a:p>
        </p:txBody>
      </p:sp>
    </p:spTree>
    <p:extLst>
      <p:ext uri="{BB962C8B-B14F-4D97-AF65-F5344CB8AC3E}">
        <p14:creationId xmlns:p14="http://schemas.microsoft.com/office/powerpoint/2010/main" val="239928932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tat Callout - Tam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E4D64C6-A278-ED25-9B33-134487463E4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8221851" y="0"/>
            <a:ext cx="6400800" cy="8229600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79A70729-D96F-3B7B-CD9D-91C509DFDC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1447800"/>
            <a:ext cx="6400800" cy="9144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6F9C8450-13D5-BC01-4894-46F07ED7D7DE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10060379" y="4038600"/>
            <a:ext cx="3655621" cy="1826217"/>
          </a:xfrm>
        </p:spPr>
        <p:txBody>
          <a:bodyPr lIns="0" tIns="0" rIns="0" bIns="0"/>
          <a:lstStyle>
            <a:lvl1pPr marL="0" marR="0" indent="0" algn="l" defTabSz="109728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chemeClr val="bg1"/>
                </a:solidFill>
              </a:defRPr>
            </a:lvl1pPr>
            <a:lvl2pPr marL="548640" indent="0">
              <a:buNone/>
              <a:defRPr>
                <a:solidFill>
                  <a:schemeClr val="bg1"/>
                </a:solidFill>
              </a:defRPr>
            </a:lvl2pPr>
            <a:lvl3pPr marL="1097280" indent="0">
              <a:buNone/>
              <a:defRPr>
                <a:solidFill>
                  <a:schemeClr val="bg1"/>
                </a:solidFill>
              </a:defRPr>
            </a:lvl3pPr>
            <a:lvl4pPr marL="1645920" indent="0">
              <a:buNone/>
              <a:defRPr>
                <a:solidFill>
                  <a:schemeClr val="bg1"/>
                </a:solidFill>
              </a:defRPr>
            </a:lvl4pPr>
            <a:lvl5pPr marL="219456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marL="0" marR="0" lvl="0" indent="0" algn="l" defTabSz="109728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brief stat description goes here. brief stat description goes here. brief stat description goes here.</a:t>
            </a:r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502AC830-EEED-837D-B1D0-D02E55FF94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058400" y="2212383"/>
            <a:ext cx="3656013" cy="1826217"/>
          </a:xfrm>
        </p:spPr>
        <p:txBody>
          <a:bodyPr anchor="b">
            <a:noAutofit/>
          </a:bodyPr>
          <a:lstStyle>
            <a:lvl1pPr marL="0" indent="0" algn="l">
              <a:buNone/>
              <a:defRPr sz="120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1" i="0">
                <a:solidFill>
                  <a:schemeClr val="bg1"/>
                </a:solidFill>
                <a:latin typeface="Montserrat" pitchFamily="2" charset="77"/>
              </a:defRPr>
            </a:lvl2pPr>
            <a:lvl3pPr>
              <a:defRPr b="1" i="0">
                <a:solidFill>
                  <a:schemeClr val="bg1"/>
                </a:solidFill>
                <a:latin typeface="Montserrat" pitchFamily="2" charset="77"/>
              </a:defRPr>
            </a:lvl3pPr>
            <a:lvl4pPr>
              <a:defRPr b="1" i="0">
                <a:solidFill>
                  <a:schemeClr val="bg1"/>
                </a:solidFill>
                <a:latin typeface="Montserrat" pitchFamily="2" charset="77"/>
              </a:defRPr>
            </a:lvl4pPr>
            <a:lvl5pPr>
              <a:defRPr b="1" i="0">
                <a:solidFill>
                  <a:schemeClr val="bg1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US" dirty="0"/>
              <a:t>XX%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D4260B7E-3169-79A2-3B53-55221159207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7772400"/>
            <a:ext cx="14630400" cy="4572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BCE59241-E6BA-044B-5B0F-8CA854F74F9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93945" y="7887104"/>
            <a:ext cx="752205" cy="228600"/>
          </a:xfrm>
          <a:prstGeom prst="rect">
            <a:avLst/>
          </a:prstGeom>
        </p:spPr>
      </p:pic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8E042C81-66E1-AB15-1C14-30F1E41273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714021" y="7620000"/>
            <a:ext cx="459179" cy="438150"/>
          </a:xfrm>
        </p:spPr>
        <p:txBody>
          <a:bodyPr/>
          <a:lstStyle>
            <a:lvl1pPr>
              <a:defRPr b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D4F4C84-0D31-A643-82AF-CFAC5D1B56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7E7AA380-0BF6-57BA-3A4C-A9696D6E039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14400" y="914400"/>
            <a:ext cx="4572000" cy="22860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200" b="1" i="0" spc="2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0" indent="0">
              <a:buNone/>
              <a:defRPr sz="1200" b="1" i="0" spc="300">
                <a:solidFill>
                  <a:schemeClr val="tx1"/>
                </a:solidFill>
                <a:latin typeface="Montserrat" pitchFamily="2" charset="77"/>
              </a:defRPr>
            </a:lvl2pPr>
            <a:lvl3pPr marL="1097280" indent="0">
              <a:buNone/>
              <a:defRPr sz="1200" b="1" i="0" spc="300">
                <a:solidFill>
                  <a:schemeClr val="tx1"/>
                </a:solidFill>
                <a:latin typeface="Montserrat" pitchFamily="2" charset="77"/>
              </a:defRPr>
            </a:lvl3pPr>
            <a:lvl4pPr marL="1645920" indent="0">
              <a:buNone/>
              <a:defRPr sz="1200" b="1" i="0" spc="300">
                <a:solidFill>
                  <a:schemeClr val="tx1"/>
                </a:solidFill>
                <a:latin typeface="Montserrat" pitchFamily="2" charset="77"/>
              </a:defRPr>
            </a:lvl4pPr>
            <a:lvl5pPr marL="2194560" indent="0">
              <a:buNone/>
              <a:defRPr sz="1200" b="1" i="0" spc="300">
                <a:solidFill>
                  <a:schemeClr val="tx1"/>
                </a:solidFill>
                <a:latin typeface="Montserrat" pitchFamily="2" charset="77"/>
              </a:defRPr>
            </a:lvl5pPr>
          </a:lstStyle>
          <a:p>
            <a:r>
              <a:rPr lang="en-US" dirty="0"/>
              <a:t>SECTION HEADING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D79E25DA-F79C-E739-D80B-2B6FE1D2DB1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14399" y="2743200"/>
            <a:ext cx="6399213" cy="4572000"/>
          </a:xfrm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5088218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re Product - Ja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2B5B1BD-F4BC-09E1-D058-27DFFBCCAE4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V="1">
            <a:off x="9144001" y="0"/>
            <a:ext cx="5486400" cy="8229600"/>
          </a:xfrm>
          <a:prstGeom prst="rect">
            <a:avLst/>
          </a:prstGeom>
        </p:spPr>
      </p:pic>
      <p:pic>
        <p:nvPicPr>
          <p:cNvPr id="12" name="Picture 11" descr="Graphical user interface&#10;&#10;Description automatically generated">
            <a:extLst>
              <a:ext uri="{FF2B5EF4-FFF2-40B4-BE49-F238E27FC236}">
                <a16:creationId xmlns:a16="http://schemas.microsoft.com/office/drawing/2014/main" id="{BFA7F091-98D3-6AED-68F4-EABCBB2FAD8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0800" y="1371600"/>
            <a:ext cx="8229600" cy="5943600"/>
          </a:xfrm>
          <a:prstGeom prst="rect">
            <a:avLst/>
          </a:prstGeom>
        </p:spPr>
      </p:pic>
      <p:sp>
        <p:nvSpPr>
          <p:cNvPr id="13" name="Slide Number Placeholder 8">
            <a:extLst>
              <a:ext uri="{FF2B5EF4-FFF2-40B4-BE49-F238E27FC236}">
                <a16:creationId xmlns:a16="http://schemas.microsoft.com/office/drawing/2014/main" id="{AC5B420A-16D2-831A-FF80-D57D2F6909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714021" y="7620001"/>
            <a:ext cx="459180" cy="43815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D4F4C84-0D31-A643-82AF-CFAC5D1B561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CD97B8D-B747-4437-5F43-F0F10933747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7772400"/>
            <a:ext cx="14630400" cy="4572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CB79E0E-C76C-9506-7FE3-EE8E4E39B2B2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/>
          <a:stretch/>
        </p:blipFill>
        <p:spPr>
          <a:xfrm>
            <a:off x="193945" y="7887320"/>
            <a:ext cx="752205" cy="228168"/>
          </a:xfrm>
          <a:prstGeom prst="rect">
            <a:avLst/>
          </a:prstGeom>
        </p:spPr>
      </p:pic>
      <p:sp>
        <p:nvSpPr>
          <p:cNvPr id="19" name="Picture Placeholder 4">
            <a:extLst>
              <a:ext uri="{FF2B5EF4-FFF2-40B4-BE49-F238E27FC236}">
                <a16:creationId xmlns:a16="http://schemas.microsoft.com/office/drawing/2014/main" id="{AB988670-0970-82E9-0B5B-8B5948EC196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001001" y="1722438"/>
            <a:ext cx="6629400" cy="448056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add screen</a:t>
            </a:r>
          </a:p>
        </p:txBody>
      </p:sp>
    </p:spTree>
    <p:extLst>
      <p:ext uri="{BB962C8B-B14F-4D97-AF65-F5344CB8AC3E}">
        <p14:creationId xmlns:p14="http://schemas.microsoft.com/office/powerpoint/2010/main" val="326043236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re Product - Tam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2B5B1BD-F4BC-09E1-D058-27DFFBCCAE4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44001" y="0"/>
            <a:ext cx="5486400" cy="8229600"/>
          </a:xfrm>
          <a:prstGeom prst="rect">
            <a:avLst/>
          </a:prstGeom>
        </p:spPr>
      </p:pic>
      <p:pic>
        <p:nvPicPr>
          <p:cNvPr id="12" name="Picture 11" descr="A picture containing text, electronics, display, indoor&#10;&#10;Description automatically generated">
            <a:extLst>
              <a:ext uri="{FF2B5EF4-FFF2-40B4-BE49-F238E27FC236}">
                <a16:creationId xmlns:a16="http://schemas.microsoft.com/office/drawing/2014/main" id="{BD236ABE-637C-5A1E-6CA5-42DD85C7DCF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15201" y="841590"/>
            <a:ext cx="7315201" cy="6528816"/>
          </a:xfrm>
          <a:prstGeom prst="rect">
            <a:avLst/>
          </a:prstGeom>
        </p:spPr>
      </p:pic>
      <p:sp>
        <p:nvSpPr>
          <p:cNvPr id="13" name="Slide Number Placeholder 8">
            <a:extLst>
              <a:ext uri="{FF2B5EF4-FFF2-40B4-BE49-F238E27FC236}">
                <a16:creationId xmlns:a16="http://schemas.microsoft.com/office/drawing/2014/main" id="{A0AA4CAE-A1AD-7115-FD6A-877CDD1BB1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714021" y="7620001"/>
            <a:ext cx="459180" cy="43815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D4F4C84-0D31-A643-82AF-CFAC5D1B561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2466DC6-7279-5626-AFAE-0C577CA4713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7772400"/>
            <a:ext cx="14630400" cy="4572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539E6AC-6397-3216-1296-8005FCC14461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/>
          <a:stretch/>
        </p:blipFill>
        <p:spPr>
          <a:xfrm>
            <a:off x="193945" y="7887320"/>
            <a:ext cx="752205" cy="228168"/>
          </a:xfrm>
          <a:prstGeom prst="rect">
            <a:avLst/>
          </a:prstGeom>
        </p:spPr>
      </p:pic>
      <p:sp>
        <p:nvSpPr>
          <p:cNvPr id="20" name="Picture Placeholder 4">
            <a:extLst>
              <a:ext uri="{FF2B5EF4-FFF2-40B4-BE49-F238E27FC236}">
                <a16:creationId xmlns:a16="http://schemas.microsoft.com/office/drawing/2014/main" id="{59857D3D-B0FF-F9AF-4454-2F13F984EAD4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7416798" y="1024890"/>
            <a:ext cx="7214616" cy="448056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add screen</a:t>
            </a:r>
          </a:p>
        </p:txBody>
      </p:sp>
    </p:spTree>
    <p:extLst>
      <p:ext uri="{BB962C8B-B14F-4D97-AF65-F5344CB8AC3E}">
        <p14:creationId xmlns:p14="http://schemas.microsoft.com/office/powerpoint/2010/main" val="236263246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Devices - Man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agram&#10;&#10;Description automatically generated with low confidence">
            <a:extLst>
              <a:ext uri="{FF2B5EF4-FFF2-40B4-BE49-F238E27FC236}">
                <a16:creationId xmlns:a16="http://schemas.microsoft.com/office/drawing/2014/main" id="{876967A0-16B6-77BA-C60C-37781474A10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0800" y="2743200"/>
            <a:ext cx="8229600" cy="5486400"/>
          </a:xfrm>
          <a:prstGeom prst="rect">
            <a:avLst/>
          </a:prstGeom>
        </p:spPr>
      </p:pic>
      <p:sp>
        <p:nvSpPr>
          <p:cNvPr id="12" name="Slide Number Placeholder 8">
            <a:extLst>
              <a:ext uri="{FF2B5EF4-FFF2-40B4-BE49-F238E27FC236}">
                <a16:creationId xmlns:a16="http://schemas.microsoft.com/office/drawing/2014/main" id="{530D23FA-AB3A-B552-ACCE-16E56077D8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714021" y="7620001"/>
            <a:ext cx="459180" cy="43815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D4F4C84-0D31-A643-82AF-CFAC5D1B561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715A1EE0-B0F5-F741-BF19-1503E10C21F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7772400"/>
            <a:ext cx="14630400" cy="4572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5BB37AD-384C-016C-7985-7360F69A32C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193945" y="7887320"/>
            <a:ext cx="752205" cy="228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59249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Devices - Ja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76967A0-16B6-77BA-C60C-37781474A10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00800" y="2743200"/>
            <a:ext cx="8229600" cy="5486400"/>
          </a:xfrm>
          <a:prstGeom prst="rect">
            <a:avLst/>
          </a:prstGeom>
        </p:spPr>
      </p:pic>
      <p:sp>
        <p:nvSpPr>
          <p:cNvPr id="12" name="Slide Number Placeholder 8">
            <a:extLst>
              <a:ext uri="{FF2B5EF4-FFF2-40B4-BE49-F238E27FC236}">
                <a16:creationId xmlns:a16="http://schemas.microsoft.com/office/drawing/2014/main" id="{33C01AAD-125E-99BF-A179-FFE7B2F93A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714021" y="7620001"/>
            <a:ext cx="459180" cy="43815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D4F4C84-0D31-A643-82AF-CFAC5D1B561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FEF9A70-2601-981F-A19F-512D5C51FF6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7772400"/>
            <a:ext cx="14630400" cy="4572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A4DF770-E83D-E7E5-769D-B62D642CC07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193945" y="7887320"/>
            <a:ext cx="752205" cy="228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44740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-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426D8C7-66A2-B080-79F1-0AC933FACEC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14630400" cy="8229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1828800"/>
            <a:ext cx="2743200" cy="91440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AGENDA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A7E21D90-0371-ACCD-797A-4ED5141F51D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486401" y="1828800"/>
            <a:ext cx="3657600" cy="91440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24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9" indent="0">
              <a:buNone/>
              <a:defRPr sz="2400" b="0" i="0">
                <a:solidFill>
                  <a:schemeClr val="bg1"/>
                </a:solidFill>
                <a:latin typeface="Montserrat Medium" pitchFamily="2" charset="77"/>
              </a:defRPr>
            </a:lvl2pPr>
            <a:lvl3pPr marL="1097299" indent="0">
              <a:buNone/>
              <a:defRPr sz="2400" b="0" i="0">
                <a:solidFill>
                  <a:schemeClr val="bg1"/>
                </a:solidFill>
                <a:latin typeface="Montserrat Medium" pitchFamily="2" charset="77"/>
              </a:defRPr>
            </a:lvl3pPr>
            <a:lvl4pPr marL="1645949" indent="0">
              <a:buNone/>
              <a:defRPr sz="2400" b="0" i="0">
                <a:solidFill>
                  <a:schemeClr val="bg1"/>
                </a:solidFill>
                <a:latin typeface="Montserrat Medium" pitchFamily="2" charset="77"/>
              </a:defRPr>
            </a:lvl4pPr>
            <a:lvl5pPr marL="2194599" indent="0">
              <a:buNone/>
              <a:defRPr sz="2400" b="0" i="0">
                <a:solidFill>
                  <a:schemeClr val="bg1"/>
                </a:solidFill>
                <a:latin typeface="Montserrat Medium" pitchFamily="2" charset="77"/>
              </a:defRPr>
            </a:lvl5pPr>
          </a:lstStyle>
          <a:p>
            <a:pPr lvl="0"/>
            <a:r>
              <a:rPr lang="en-US" dirty="0"/>
              <a:t>Section 1 title goes here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CFC1CFAA-758C-5FB6-A2E4-24CE45FC70B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486401" y="2739417"/>
            <a:ext cx="3657600" cy="91440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24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9" indent="0">
              <a:buNone/>
              <a:defRPr sz="2400" b="0" i="0">
                <a:solidFill>
                  <a:schemeClr val="bg1"/>
                </a:solidFill>
                <a:latin typeface="Montserrat Medium" pitchFamily="2" charset="77"/>
              </a:defRPr>
            </a:lvl2pPr>
            <a:lvl3pPr marL="1097299" indent="0">
              <a:buNone/>
              <a:defRPr sz="2400" b="0" i="0">
                <a:solidFill>
                  <a:schemeClr val="bg1"/>
                </a:solidFill>
                <a:latin typeface="Montserrat Medium" pitchFamily="2" charset="77"/>
              </a:defRPr>
            </a:lvl3pPr>
            <a:lvl4pPr marL="1645949" indent="0">
              <a:buNone/>
              <a:defRPr sz="2400" b="0" i="0">
                <a:solidFill>
                  <a:schemeClr val="bg1"/>
                </a:solidFill>
                <a:latin typeface="Montserrat Medium" pitchFamily="2" charset="77"/>
              </a:defRPr>
            </a:lvl4pPr>
            <a:lvl5pPr marL="2194599" indent="0">
              <a:buNone/>
              <a:defRPr sz="2400" b="0" i="0">
                <a:solidFill>
                  <a:schemeClr val="bg1"/>
                </a:solidFill>
                <a:latin typeface="Montserrat Medium" pitchFamily="2" charset="77"/>
              </a:defRPr>
            </a:lvl5pPr>
          </a:lstStyle>
          <a:p>
            <a:pPr lvl="0"/>
            <a:r>
              <a:rPr lang="en-US" dirty="0"/>
              <a:t>Section 2 title goes here</a:t>
            </a:r>
          </a:p>
        </p:txBody>
      </p:sp>
      <p:sp>
        <p:nvSpPr>
          <p:cNvPr id="15" name="Text Placeholder 11">
            <a:extLst>
              <a:ext uri="{FF2B5EF4-FFF2-40B4-BE49-F238E27FC236}">
                <a16:creationId xmlns:a16="http://schemas.microsoft.com/office/drawing/2014/main" id="{4664089E-6F81-7498-4F52-15BD4303390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486401" y="3657600"/>
            <a:ext cx="3657600" cy="91440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24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9" indent="0">
              <a:buNone/>
              <a:defRPr sz="2400" b="0" i="0">
                <a:solidFill>
                  <a:schemeClr val="bg1"/>
                </a:solidFill>
                <a:latin typeface="Montserrat Medium" pitchFamily="2" charset="77"/>
              </a:defRPr>
            </a:lvl2pPr>
            <a:lvl3pPr marL="1097299" indent="0">
              <a:buNone/>
              <a:defRPr sz="2400" b="0" i="0">
                <a:solidFill>
                  <a:schemeClr val="bg1"/>
                </a:solidFill>
                <a:latin typeface="Montserrat Medium" pitchFamily="2" charset="77"/>
              </a:defRPr>
            </a:lvl3pPr>
            <a:lvl4pPr marL="1645949" indent="0">
              <a:buNone/>
              <a:defRPr sz="2400" b="0" i="0">
                <a:solidFill>
                  <a:schemeClr val="bg1"/>
                </a:solidFill>
                <a:latin typeface="Montserrat Medium" pitchFamily="2" charset="77"/>
              </a:defRPr>
            </a:lvl4pPr>
            <a:lvl5pPr marL="2194599" indent="0">
              <a:buNone/>
              <a:defRPr sz="2400" b="0" i="0">
                <a:solidFill>
                  <a:schemeClr val="bg1"/>
                </a:solidFill>
                <a:latin typeface="Montserrat Medium" pitchFamily="2" charset="77"/>
              </a:defRPr>
            </a:lvl5pPr>
          </a:lstStyle>
          <a:p>
            <a:pPr lvl="0"/>
            <a:r>
              <a:rPr lang="en-US" dirty="0"/>
              <a:t>Section 3 title goes here</a:t>
            </a:r>
          </a:p>
        </p:txBody>
      </p:sp>
      <p:sp>
        <p:nvSpPr>
          <p:cNvPr id="16" name="Text Placeholder 11">
            <a:extLst>
              <a:ext uri="{FF2B5EF4-FFF2-40B4-BE49-F238E27FC236}">
                <a16:creationId xmlns:a16="http://schemas.microsoft.com/office/drawing/2014/main" id="{A0CE3042-5FE1-D731-038A-9B04EBA7ED0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86401" y="4572000"/>
            <a:ext cx="3657600" cy="91440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24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9" indent="0">
              <a:buNone/>
              <a:defRPr sz="2400" b="0" i="0">
                <a:solidFill>
                  <a:schemeClr val="bg1"/>
                </a:solidFill>
                <a:latin typeface="Montserrat Medium" pitchFamily="2" charset="77"/>
              </a:defRPr>
            </a:lvl2pPr>
            <a:lvl3pPr marL="1097299" indent="0">
              <a:buNone/>
              <a:defRPr sz="2400" b="0" i="0">
                <a:solidFill>
                  <a:schemeClr val="bg1"/>
                </a:solidFill>
                <a:latin typeface="Montserrat Medium" pitchFamily="2" charset="77"/>
              </a:defRPr>
            </a:lvl3pPr>
            <a:lvl4pPr marL="1645949" indent="0">
              <a:buNone/>
              <a:defRPr sz="2400" b="0" i="0">
                <a:solidFill>
                  <a:schemeClr val="bg1"/>
                </a:solidFill>
                <a:latin typeface="Montserrat Medium" pitchFamily="2" charset="77"/>
              </a:defRPr>
            </a:lvl4pPr>
            <a:lvl5pPr marL="2194599" indent="0">
              <a:buNone/>
              <a:defRPr sz="2400" b="0" i="0">
                <a:solidFill>
                  <a:schemeClr val="bg1"/>
                </a:solidFill>
                <a:latin typeface="Montserrat Medium" pitchFamily="2" charset="77"/>
              </a:defRPr>
            </a:lvl5pPr>
          </a:lstStyle>
          <a:p>
            <a:pPr lvl="0"/>
            <a:r>
              <a:rPr lang="en-US" dirty="0"/>
              <a:t>Section 4 title goes here</a:t>
            </a:r>
          </a:p>
        </p:txBody>
      </p:sp>
      <p:sp>
        <p:nvSpPr>
          <p:cNvPr id="17" name="Text Placeholder 11">
            <a:extLst>
              <a:ext uri="{FF2B5EF4-FFF2-40B4-BE49-F238E27FC236}">
                <a16:creationId xmlns:a16="http://schemas.microsoft.com/office/drawing/2014/main" id="{0B0D7521-D5F5-4233-7EAB-7BA2CBB0AEA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058400" y="1828800"/>
            <a:ext cx="3657600" cy="91440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24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9" indent="0">
              <a:buNone/>
              <a:defRPr sz="2400" b="0" i="0">
                <a:solidFill>
                  <a:schemeClr val="bg1"/>
                </a:solidFill>
                <a:latin typeface="Montserrat Medium" pitchFamily="2" charset="77"/>
              </a:defRPr>
            </a:lvl2pPr>
            <a:lvl3pPr marL="1097299" indent="0">
              <a:buNone/>
              <a:defRPr sz="2400" b="0" i="0">
                <a:solidFill>
                  <a:schemeClr val="bg1"/>
                </a:solidFill>
                <a:latin typeface="Montserrat Medium" pitchFamily="2" charset="77"/>
              </a:defRPr>
            </a:lvl3pPr>
            <a:lvl4pPr marL="1645949" indent="0">
              <a:buNone/>
              <a:defRPr sz="2400" b="0" i="0">
                <a:solidFill>
                  <a:schemeClr val="bg1"/>
                </a:solidFill>
                <a:latin typeface="Montserrat Medium" pitchFamily="2" charset="77"/>
              </a:defRPr>
            </a:lvl4pPr>
            <a:lvl5pPr marL="2194599" indent="0">
              <a:buNone/>
              <a:defRPr sz="2400" b="0" i="0">
                <a:solidFill>
                  <a:schemeClr val="bg1"/>
                </a:solidFill>
                <a:latin typeface="Montserrat Medium" pitchFamily="2" charset="77"/>
              </a:defRPr>
            </a:lvl5pPr>
          </a:lstStyle>
          <a:p>
            <a:pPr lvl="0"/>
            <a:r>
              <a:rPr lang="en-US" dirty="0"/>
              <a:t>Section 5 title goes here</a:t>
            </a:r>
          </a:p>
        </p:txBody>
      </p:sp>
      <p:sp>
        <p:nvSpPr>
          <p:cNvPr id="18" name="Text Placeholder 11">
            <a:extLst>
              <a:ext uri="{FF2B5EF4-FFF2-40B4-BE49-F238E27FC236}">
                <a16:creationId xmlns:a16="http://schemas.microsoft.com/office/drawing/2014/main" id="{59BFF92C-8611-8949-C0A7-5162E42EA05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0058400" y="2739725"/>
            <a:ext cx="3657600" cy="91440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24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9" indent="0">
              <a:buNone/>
              <a:defRPr sz="2400" b="0" i="0">
                <a:solidFill>
                  <a:schemeClr val="bg1"/>
                </a:solidFill>
                <a:latin typeface="Montserrat Medium" pitchFamily="2" charset="77"/>
              </a:defRPr>
            </a:lvl2pPr>
            <a:lvl3pPr marL="1097299" indent="0">
              <a:buNone/>
              <a:defRPr sz="2400" b="0" i="0">
                <a:solidFill>
                  <a:schemeClr val="bg1"/>
                </a:solidFill>
                <a:latin typeface="Montserrat Medium" pitchFamily="2" charset="77"/>
              </a:defRPr>
            </a:lvl3pPr>
            <a:lvl4pPr marL="1645949" indent="0">
              <a:buNone/>
              <a:defRPr sz="2400" b="0" i="0">
                <a:solidFill>
                  <a:schemeClr val="bg1"/>
                </a:solidFill>
                <a:latin typeface="Montserrat Medium" pitchFamily="2" charset="77"/>
              </a:defRPr>
            </a:lvl4pPr>
            <a:lvl5pPr marL="2194599" indent="0">
              <a:buNone/>
              <a:defRPr sz="2400" b="0" i="0">
                <a:solidFill>
                  <a:schemeClr val="bg1"/>
                </a:solidFill>
                <a:latin typeface="Montserrat Medium" pitchFamily="2" charset="77"/>
              </a:defRPr>
            </a:lvl5pPr>
          </a:lstStyle>
          <a:p>
            <a:pPr lvl="0"/>
            <a:r>
              <a:rPr lang="en-US" dirty="0"/>
              <a:t>Section 6 title goes here</a:t>
            </a:r>
          </a:p>
        </p:txBody>
      </p:sp>
      <p:sp>
        <p:nvSpPr>
          <p:cNvPr id="19" name="Text Placeholder 11">
            <a:extLst>
              <a:ext uri="{FF2B5EF4-FFF2-40B4-BE49-F238E27FC236}">
                <a16:creationId xmlns:a16="http://schemas.microsoft.com/office/drawing/2014/main" id="{D8C8DB76-8CDD-46D3-4314-D0DCF2AC8A9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058400" y="3657907"/>
            <a:ext cx="3657600" cy="91440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24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9" indent="0">
              <a:buNone/>
              <a:defRPr sz="2400" b="0" i="0">
                <a:solidFill>
                  <a:schemeClr val="bg1"/>
                </a:solidFill>
                <a:latin typeface="Montserrat Medium" pitchFamily="2" charset="77"/>
              </a:defRPr>
            </a:lvl2pPr>
            <a:lvl3pPr marL="1097299" indent="0">
              <a:buNone/>
              <a:defRPr sz="2400" b="0" i="0">
                <a:solidFill>
                  <a:schemeClr val="bg1"/>
                </a:solidFill>
                <a:latin typeface="Montserrat Medium" pitchFamily="2" charset="77"/>
              </a:defRPr>
            </a:lvl3pPr>
            <a:lvl4pPr marL="1645949" indent="0">
              <a:buNone/>
              <a:defRPr sz="2400" b="0" i="0">
                <a:solidFill>
                  <a:schemeClr val="bg1"/>
                </a:solidFill>
                <a:latin typeface="Montserrat Medium" pitchFamily="2" charset="77"/>
              </a:defRPr>
            </a:lvl4pPr>
            <a:lvl5pPr marL="2194599" indent="0">
              <a:buNone/>
              <a:defRPr sz="2400" b="0" i="0">
                <a:solidFill>
                  <a:schemeClr val="bg1"/>
                </a:solidFill>
                <a:latin typeface="Montserrat Medium" pitchFamily="2" charset="77"/>
              </a:defRPr>
            </a:lvl5pPr>
          </a:lstStyle>
          <a:p>
            <a:pPr lvl="0"/>
            <a:r>
              <a:rPr lang="en-US" dirty="0"/>
              <a:t>Section 7 title goes here</a:t>
            </a:r>
          </a:p>
        </p:txBody>
      </p:sp>
      <p:sp>
        <p:nvSpPr>
          <p:cNvPr id="20" name="Text Placeholder 11">
            <a:extLst>
              <a:ext uri="{FF2B5EF4-FFF2-40B4-BE49-F238E27FC236}">
                <a16:creationId xmlns:a16="http://schemas.microsoft.com/office/drawing/2014/main" id="{39F880C7-46C7-DC92-D0DB-427E916B652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0058400" y="4566558"/>
            <a:ext cx="3657600" cy="91440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24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9" indent="0">
              <a:buNone/>
              <a:defRPr sz="2400" b="0" i="0">
                <a:solidFill>
                  <a:schemeClr val="bg1"/>
                </a:solidFill>
                <a:latin typeface="Montserrat Medium" pitchFamily="2" charset="77"/>
              </a:defRPr>
            </a:lvl2pPr>
            <a:lvl3pPr marL="1097299" indent="0">
              <a:buNone/>
              <a:defRPr sz="2400" b="0" i="0">
                <a:solidFill>
                  <a:schemeClr val="bg1"/>
                </a:solidFill>
                <a:latin typeface="Montserrat Medium" pitchFamily="2" charset="77"/>
              </a:defRPr>
            </a:lvl3pPr>
            <a:lvl4pPr marL="1645949" indent="0">
              <a:buNone/>
              <a:defRPr sz="2400" b="0" i="0">
                <a:solidFill>
                  <a:schemeClr val="bg1"/>
                </a:solidFill>
                <a:latin typeface="Montserrat Medium" pitchFamily="2" charset="77"/>
              </a:defRPr>
            </a:lvl4pPr>
            <a:lvl5pPr marL="2194599" indent="0">
              <a:buNone/>
              <a:defRPr sz="2400" b="0" i="0">
                <a:solidFill>
                  <a:schemeClr val="bg1"/>
                </a:solidFill>
                <a:latin typeface="Montserrat Medium" pitchFamily="2" charset="77"/>
              </a:defRPr>
            </a:lvl5pPr>
          </a:lstStyle>
          <a:p>
            <a:pPr lvl="0"/>
            <a:r>
              <a:rPr lang="en-US" dirty="0"/>
              <a:t>Section 8 title goes here</a:t>
            </a: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AD833762-6B99-B0E8-50EC-9B77798E3EF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800600" y="1815548"/>
            <a:ext cx="457200" cy="457200"/>
          </a:xfrm>
        </p:spPr>
        <p:txBody>
          <a:bodyPr lIns="0" tIns="0" rIns="0" bIns="45720" anchor="ctr">
            <a:noAutofit/>
          </a:bodyPr>
          <a:lstStyle>
            <a:lvl1pPr marL="0" indent="0" algn="r">
              <a:buNone/>
              <a:defRPr sz="1400" b="1" i="0" spc="201" baseline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9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99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49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99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48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97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547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97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01</a:t>
            </a:r>
          </a:p>
        </p:txBody>
      </p:sp>
      <p:sp>
        <p:nvSpPr>
          <p:cNvPr id="29" name="Text Placeholder 2">
            <a:extLst>
              <a:ext uri="{FF2B5EF4-FFF2-40B4-BE49-F238E27FC236}">
                <a16:creationId xmlns:a16="http://schemas.microsoft.com/office/drawing/2014/main" id="{78EBA272-2711-32B4-4CC6-F0BC6D7B36B7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4800600" y="2726165"/>
            <a:ext cx="457200" cy="457200"/>
          </a:xfrm>
        </p:spPr>
        <p:txBody>
          <a:bodyPr lIns="0" tIns="0" rIns="0" bIns="45720" anchor="ctr">
            <a:noAutofit/>
          </a:bodyPr>
          <a:lstStyle>
            <a:lvl1pPr marL="0" indent="0" algn="r">
              <a:buNone/>
              <a:defRPr sz="1400" b="1" i="0" spc="201" baseline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9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99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49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99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48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97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547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97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02</a:t>
            </a:r>
          </a:p>
        </p:txBody>
      </p:sp>
      <p:sp>
        <p:nvSpPr>
          <p:cNvPr id="30" name="Text Placeholder 2">
            <a:extLst>
              <a:ext uri="{FF2B5EF4-FFF2-40B4-BE49-F238E27FC236}">
                <a16:creationId xmlns:a16="http://schemas.microsoft.com/office/drawing/2014/main" id="{5AD64F7D-F7F1-30AB-C702-53A3CD6859AF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4800600" y="3644348"/>
            <a:ext cx="457200" cy="457200"/>
          </a:xfrm>
        </p:spPr>
        <p:txBody>
          <a:bodyPr lIns="0" tIns="0" rIns="0" bIns="45720" anchor="ctr">
            <a:noAutofit/>
          </a:bodyPr>
          <a:lstStyle>
            <a:lvl1pPr marL="0" indent="0" algn="r">
              <a:buNone/>
              <a:defRPr sz="1400" b="1" i="0" spc="201" baseline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9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99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49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99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48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97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547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97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03</a:t>
            </a:r>
          </a:p>
        </p:txBody>
      </p:sp>
      <p:sp>
        <p:nvSpPr>
          <p:cNvPr id="31" name="Text Placeholder 2">
            <a:extLst>
              <a:ext uri="{FF2B5EF4-FFF2-40B4-BE49-F238E27FC236}">
                <a16:creationId xmlns:a16="http://schemas.microsoft.com/office/drawing/2014/main" id="{7571A620-655B-772B-9E00-B4B9E48B5271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4800600" y="4558748"/>
            <a:ext cx="457200" cy="457200"/>
          </a:xfrm>
        </p:spPr>
        <p:txBody>
          <a:bodyPr lIns="0" tIns="0" rIns="0" bIns="45720" anchor="ctr">
            <a:noAutofit/>
          </a:bodyPr>
          <a:lstStyle>
            <a:lvl1pPr marL="0" indent="0" algn="r">
              <a:buNone/>
              <a:defRPr sz="1400" b="1" i="0" spc="201" baseline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9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99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49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99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48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97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547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97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04</a:t>
            </a:r>
          </a:p>
        </p:txBody>
      </p:sp>
      <p:sp>
        <p:nvSpPr>
          <p:cNvPr id="32" name="Text Placeholder 2">
            <a:extLst>
              <a:ext uri="{FF2B5EF4-FFF2-40B4-BE49-F238E27FC236}">
                <a16:creationId xmlns:a16="http://schemas.microsoft.com/office/drawing/2014/main" id="{2E22D961-DFD9-DA38-3DD7-7E80EA84AF96}"/>
              </a:ext>
            </a:extLst>
          </p:cNvPr>
          <p:cNvSpPr>
            <a:spLocks noGrp="1"/>
          </p:cNvSpPr>
          <p:nvPr>
            <p:ph type="body" idx="21" hasCustomPrompt="1"/>
          </p:nvPr>
        </p:nvSpPr>
        <p:spPr>
          <a:xfrm>
            <a:off x="9372601" y="1815548"/>
            <a:ext cx="457200" cy="457200"/>
          </a:xfrm>
        </p:spPr>
        <p:txBody>
          <a:bodyPr lIns="0" tIns="0" rIns="0" bIns="45720" anchor="ctr">
            <a:noAutofit/>
          </a:bodyPr>
          <a:lstStyle>
            <a:lvl1pPr marL="0" indent="0" algn="r">
              <a:buNone/>
              <a:defRPr sz="1400" b="1" i="0" spc="201" baseline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9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99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49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99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48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97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547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97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05</a:t>
            </a:r>
          </a:p>
        </p:txBody>
      </p:sp>
      <p:sp>
        <p:nvSpPr>
          <p:cNvPr id="33" name="Text Placeholder 2">
            <a:extLst>
              <a:ext uri="{FF2B5EF4-FFF2-40B4-BE49-F238E27FC236}">
                <a16:creationId xmlns:a16="http://schemas.microsoft.com/office/drawing/2014/main" id="{BBCA80F9-0FFC-A406-7EDE-91E184B428E7}"/>
              </a:ext>
            </a:extLst>
          </p:cNvPr>
          <p:cNvSpPr>
            <a:spLocks noGrp="1"/>
          </p:cNvSpPr>
          <p:nvPr>
            <p:ph type="body" idx="22" hasCustomPrompt="1"/>
          </p:nvPr>
        </p:nvSpPr>
        <p:spPr>
          <a:xfrm>
            <a:off x="9372601" y="2726165"/>
            <a:ext cx="457200" cy="457200"/>
          </a:xfrm>
        </p:spPr>
        <p:txBody>
          <a:bodyPr lIns="0" tIns="0" rIns="0" bIns="45720" anchor="ctr">
            <a:noAutofit/>
          </a:bodyPr>
          <a:lstStyle>
            <a:lvl1pPr marL="0" indent="0" algn="r">
              <a:buNone/>
              <a:defRPr sz="1400" b="1" i="0" spc="201" baseline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9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99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49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99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48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97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547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97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06</a:t>
            </a:r>
          </a:p>
        </p:txBody>
      </p:sp>
      <p:sp>
        <p:nvSpPr>
          <p:cNvPr id="34" name="Text Placeholder 2">
            <a:extLst>
              <a:ext uri="{FF2B5EF4-FFF2-40B4-BE49-F238E27FC236}">
                <a16:creationId xmlns:a16="http://schemas.microsoft.com/office/drawing/2014/main" id="{734369AC-292F-D7D4-7FCA-605CAA7826AC}"/>
              </a:ext>
            </a:extLst>
          </p:cNvPr>
          <p:cNvSpPr>
            <a:spLocks noGrp="1"/>
          </p:cNvSpPr>
          <p:nvPr>
            <p:ph type="body" idx="23" hasCustomPrompt="1"/>
          </p:nvPr>
        </p:nvSpPr>
        <p:spPr>
          <a:xfrm>
            <a:off x="9372601" y="3644348"/>
            <a:ext cx="457200" cy="457200"/>
          </a:xfrm>
        </p:spPr>
        <p:txBody>
          <a:bodyPr lIns="0" tIns="0" rIns="0" bIns="45720" anchor="ctr">
            <a:noAutofit/>
          </a:bodyPr>
          <a:lstStyle>
            <a:lvl1pPr marL="0" indent="0" algn="r">
              <a:buNone/>
              <a:defRPr sz="1400" b="1" i="0" spc="201" baseline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9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99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49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99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48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97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547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97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07</a:t>
            </a:r>
          </a:p>
        </p:txBody>
      </p:sp>
      <p:sp>
        <p:nvSpPr>
          <p:cNvPr id="35" name="Text Placeholder 2">
            <a:extLst>
              <a:ext uri="{FF2B5EF4-FFF2-40B4-BE49-F238E27FC236}">
                <a16:creationId xmlns:a16="http://schemas.microsoft.com/office/drawing/2014/main" id="{578D23AA-77D6-A23D-9322-028FE60B62A9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9372601" y="4558748"/>
            <a:ext cx="457200" cy="457200"/>
          </a:xfrm>
        </p:spPr>
        <p:txBody>
          <a:bodyPr lIns="0" tIns="0" rIns="0" bIns="45720" anchor="ctr">
            <a:noAutofit/>
          </a:bodyPr>
          <a:lstStyle>
            <a:lvl1pPr marL="0" indent="0" algn="r">
              <a:buNone/>
              <a:defRPr sz="1400" b="1" i="0" spc="201" baseline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9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99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49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99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48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97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547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97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08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50A2C1D-4803-BC80-E7F4-4B1FEB98E4B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914401" y="7037594"/>
            <a:ext cx="1828800" cy="554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986281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Slide-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107BEA44-C7A8-0B89-F217-3054AFDA00E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229601" y="0"/>
            <a:ext cx="6400800" cy="7772400"/>
          </a:xfrm>
          <a:custGeom>
            <a:avLst/>
            <a:gdLst>
              <a:gd name="connsiteX0" fmla="*/ 0 w 6400800"/>
              <a:gd name="connsiteY0" fmla="*/ 0 h 7772400"/>
              <a:gd name="connsiteX1" fmla="*/ 6400800 w 6400800"/>
              <a:gd name="connsiteY1" fmla="*/ 0 h 7772400"/>
              <a:gd name="connsiteX2" fmla="*/ 6400800 w 6400800"/>
              <a:gd name="connsiteY2" fmla="*/ 7772400 h 7772400"/>
              <a:gd name="connsiteX3" fmla="*/ 205283 w 6400800"/>
              <a:gd name="connsiteY3" fmla="*/ 7772400 h 7772400"/>
              <a:gd name="connsiteX4" fmla="*/ 1634338 w 6400800"/>
              <a:gd name="connsiteY4" fmla="*/ 4590136 h 7772400"/>
              <a:gd name="connsiteX5" fmla="*/ 1634338 w 6400800"/>
              <a:gd name="connsiteY5" fmla="*/ 3639464 h 777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400800" h="7772400">
                <a:moveTo>
                  <a:pt x="0" y="0"/>
                </a:moveTo>
                <a:lnTo>
                  <a:pt x="6400800" y="0"/>
                </a:lnTo>
                <a:lnTo>
                  <a:pt x="6400800" y="7772400"/>
                </a:lnTo>
                <a:lnTo>
                  <a:pt x="205283" y="7772400"/>
                </a:lnTo>
                <a:lnTo>
                  <a:pt x="1634338" y="4590136"/>
                </a:lnTo>
                <a:cubicBezTo>
                  <a:pt x="1770050" y="4287774"/>
                  <a:pt x="1770050" y="3941826"/>
                  <a:pt x="1634338" y="3639464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26866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-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D59929FB-FBB8-2B09-CCC1-02883EB28F5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223236" y="1"/>
            <a:ext cx="6407165" cy="8156830"/>
          </a:xfrm>
          <a:custGeom>
            <a:avLst/>
            <a:gdLst>
              <a:gd name="connsiteX0" fmla="*/ 1737853 w 6407165"/>
              <a:gd name="connsiteY0" fmla="*/ 0 h 8156830"/>
              <a:gd name="connsiteX1" fmla="*/ 6407165 w 6407165"/>
              <a:gd name="connsiteY1" fmla="*/ 0 h 8156830"/>
              <a:gd name="connsiteX2" fmla="*/ 6407165 w 6407165"/>
              <a:gd name="connsiteY2" fmla="*/ 8156830 h 8156830"/>
              <a:gd name="connsiteX3" fmla="*/ 1703834 w 6407165"/>
              <a:gd name="connsiteY3" fmla="*/ 8156830 h 8156830"/>
              <a:gd name="connsiteX4" fmla="*/ 101886 w 6407165"/>
              <a:gd name="connsiteY4" fmla="*/ 4591852 h 8156830"/>
              <a:gd name="connsiteX5" fmla="*/ 101886 w 6407165"/>
              <a:gd name="connsiteY5" fmla="*/ 3640825 h 8156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407165" h="8156830">
                <a:moveTo>
                  <a:pt x="1737853" y="0"/>
                </a:moveTo>
                <a:lnTo>
                  <a:pt x="6407165" y="0"/>
                </a:lnTo>
                <a:lnTo>
                  <a:pt x="6407165" y="8156830"/>
                </a:lnTo>
                <a:lnTo>
                  <a:pt x="1703834" y="8156830"/>
                </a:lnTo>
                <a:lnTo>
                  <a:pt x="101886" y="4591852"/>
                </a:lnTo>
                <a:cubicBezTo>
                  <a:pt x="-33962" y="4289377"/>
                  <a:pt x="-33962" y="3943300"/>
                  <a:pt x="101886" y="3640825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46120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-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677B9D9-E4E4-A24F-5CB0-509CC0196B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223215" y="1"/>
            <a:ext cx="6407185" cy="8156830"/>
          </a:xfrm>
          <a:custGeom>
            <a:avLst/>
            <a:gdLst>
              <a:gd name="connsiteX0" fmla="*/ 0 w 6407184"/>
              <a:gd name="connsiteY0" fmla="*/ 0 h 8156830"/>
              <a:gd name="connsiteX1" fmla="*/ 6407184 w 6407184"/>
              <a:gd name="connsiteY1" fmla="*/ 0 h 8156830"/>
              <a:gd name="connsiteX2" fmla="*/ 6407184 w 6407184"/>
              <a:gd name="connsiteY2" fmla="*/ 8156830 h 8156830"/>
              <a:gd name="connsiteX3" fmla="*/ 34095 w 6407184"/>
              <a:gd name="connsiteY3" fmla="*/ 8156830 h 8156830"/>
              <a:gd name="connsiteX4" fmla="*/ 1635968 w 6407184"/>
              <a:gd name="connsiteY4" fmla="*/ 4591852 h 8156830"/>
              <a:gd name="connsiteX5" fmla="*/ 1635968 w 6407184"/>
              <a:gd name="connsiteY5" fmla="*/ 3640825 h 8156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407184" h="8156830">
                <a:moveTo>
                  <a:pt x="0" y="0"/>
                </a:moveTo>
                <a:lnTo>
                  <a:pt x="6407184" y="0"/>
                </a:lnTo>
                <a:lnTo>
                  <a:pt x="6407184" y="8156830"/>
                </a:lnTo>
                <a:lnTo>
                  <a:pt x="34095" y="8156830"/>
                </a:lnTo>
                <a:lnTo>
                  <a:pt x="1635968" y="4591852"/>
                </a:lnTo>
                <a:cubicBezTo>
                  <a:pt x="1771815" y="4289377"/>
                  <a:pt x="1771815" y="3943300"/>
                  <a:pt x="1635968" y="3640825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90325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-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3BC98B77-7A36-352B-F72A-3F3573DB72D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138529" y="1"/>
            <a:ext cx="5491873" cy="8156830"/>
          </a:xfrm>
          <a:custGeom>
            <a:avLst/>
            <a:gdLst>
              <a:gd name="connsiteX0" fmla="*/ 3966353 w 5491873"/>
              <a:gd name="connsiteY0" fmla="*/ 0 h 8156830"/>
              <a:gd name="connsiteX1" fmla="*/ 5491873 w 5491873"/>
              <a:gd name="connsiteY1" fmla="*/ 0 h 8156830"/>
              <a:gd name="connsiteX2" fmla="*/ 5491873 w 5491873"/>
              <a:gd name="connsiteY2" fmla="*/ 8156830 h 8156830"/>
              <a:gd name="connsiteX3" fmla="*/ 0 w 5491873"/>
              <a:gd name="connsiteY3" fmla="*/ 8156830 h 8156830"/>
              <a:gd name="connsiteX4" fmla="*/ 0 w 5491873"/>
              <a:gd name="connsiteY4" fmla="*/ 3201597 h 8156830"/>
              <a:gd name="connsiteX5" fmla="*/ 366125 w 5491873"/>
              <a:gd name="connsiteY5" fmla="*/ 2469803 h 8156830"/>
              <a:gd name="connsiteX6" fmla="*/ 3417166 w 5491873"/>
              <a:gd name="connsiteY6" fmla="*/ 182948 h 8156830"/>
              <a:gd name="connsiteX7" fmla="*/ 3966353 w 5491873"/>
              <a:gd name="connsiteY7" fmla="*/ 0 h 8156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491873" h="8156830">
                <a:moveTo>
                  <a:pt x="3966353" y="0"/>
                </a:moveTo>
                <a:lnTo>
                  <a:pt x="5491873" y="0"/>
                </a:lnTo>
                <a:lnTo>
                  <a:pt x="5491873" y="8156830"/>
                </a:lnTo>
                <a:lnTo>
                  <a:pt x="0" y="8156830"/>
                </a:lnTo>
                <a:lnTo>
                  <a:pt x="0" y="3201597"/>
                </a:lnTo>
                <a:cubicBezTo>
                  <a:pt x="0" y="2913682"/>
                  <a:pt x="135619" y="2642537"/>
                  <a:pt x="366125" y="2469803"/>
                </a:cubicBezTo>
                <a:lnTo>
                  <a:pt x="3417166" y="182948"/>
                </a:lnTo>
                <a:cubicBezTo>
                  <a:pt x="3575591" y="64184"/>
                  <a:pt x="3768340" y="0"/>
                  <a:pt x="3966353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2290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-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37127C1-3325-BABB-A1B0-07AD013648C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138529" y="1"/>
            <a:ext cx="5491873" cy="8156830"/>
          </a:xfrm>
          <a:custGeom>
            <a:avLst/>
            <a:gdLst>
              <a:gd name="connsiteX0" fmla="*/ 0 w 5491873"/>
              <a:gd name="connsiteY0" fmla="*/ 0 h 8156830"/>
              <a:gd name="connsiteX1" fmla="*/ 5491873 w 5491873"/>
              <a:gd name="connsiteY1" fmla="*/ 0 h 8156830"/>
              <a:gd name="connsiteX2" fmla="*/ 5491873 w 5491873"/>
              <a:gd name="connsiteY2" fmla="*/ 8156830 h 8156830"/>
              <a:gd name="connsiteX3" fmla="*/ 3601754 w 5491873"/>
              <a:gd name="connsiteY3" fmla="*/ 8156830 h 8156830"/>
              <a:gd name="connsiteX4" fmla="*/ 3417166 w 5491873"/>
              <a:gd name="connsiteY4" fmla="*/ 8049728 h 8156830"/>
              <a:gd name="connsiteX5" fmla="*/ 366125 w 5491873"/>
              <a:gd name="connsiteY5" fmla="*/ 5762874 h 8156830"/>
              <a:gd name="connsiteX6" fmla="*/ 0 w 5491873"/>
              <a:gd name="connsiteY6" fmla="*/ 5031080 h 8156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491873" h="8156830">
                <a:moveTo>
                  <a:pt x="0" y="0"/>
                </a:moveTo>
                <a:lnTo>
                  <a:pt x="5491873" y="0"/>
                </a:lnTo>
                <a:lnTo>
                  <a:pt x="5491873" y="8156830"/>
                </a:lnTo>
                <a:lnTo>
                  <a:pt x="3601754" y="8156830"/>
                </a:lnTo>
                <a:cubicBezTo>
                  <a:pt x="3536690" y="8128625"/>
                  <a:pt x="3474601" y="8092798"/>
                  <a:pt x="3417166" y="8049728"/>
                </a:cubicBezTo>
                <a:lnTo>
                  <a:pt x="366125" y="5762874"/>
                </a:lnTo>
                <a:cubicBezTo>
                  <a:pt x="135619" y="5590140"/>
                  <a:pt x="0" y="5318995"/>
                  <a:pt x="0" y="503108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31503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-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9531FE63-D719-8C52-7F90-A326AA766D7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1"/>
            <a:ext cx="6864841" cy="8155534"/>
          </a:xfrm>
          <a:custGeom>
            <a:avLst/>
            <a:gdLst>
              <a:gd name="connsiteX0" fmla="*/ 0 w 6864841"/>
              <a:gd name="connsiteY0" fmla="*/ 0 h 8155534"/>
              <a:gd name="connsiteX1" fmla="*/ 4842154 w 6864841"/>
              <a:gd name="connsiteY1" fmla="*/ 0 h 8155534"/>
              <a:gd name="connsiteX2" fmla="*/ 5182345 w 6864841"/>
              <a:gd name="connsiteY2" fmla="*/ 142014 h 8155534"/>
              <a:gd name="connsiteX3" fmla="*/ 6722892 w 6864841"/>
              <a:gd name="connsiteY3" fmla="*/ 1681601 h 8155534"/>
              <a:gd name="connsiteX4" fmla="*/ 6864841 w 6864841"/>
              <a:gd name="connsiteY4" fmla="*/ 2024171 h 8155534"/>
              <a:gd name="connsiteX5" fmla="*/ 6864841 w 6864841"/>
              <a:gd name="connsiteY5" fmla="*/ 8155534 h 8155534"/>
              <a:gd name="connsiteX6" fmla="*/ 1333686 w 6864841"/>
              <a:gd name="connsiteY6" fmla="*/ 8155534 h 8155534"/>
              <a:gd name="connsiteX7" fmla="*/ 1142767 w 6864841"/>
              <a:gd name="connsiteY7" fmla="*/ 7964733 h 8155534"/>
              <a:gd name="connsiteX8" fmla="*/ 951848 w 6864841"/>
              <a:gd name="connsiteY8" fmla="*/ 7773934 h 8155534"/>
              <a:gd name="connsiteX9" fmla="*/ 0 w 6864841"/>
              <a:gd name="connsiteY9" fmla="*/ 7773934 h 8155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64841" h="8155534">
                <a:moveTo>
                  <a:pt x="0" y="0"/>
                </a:moveTo>
                <a:lnTo>
                  <a:pt x="4842154" y="0"/>
                </a:lnTo>
                <a:cubicBezTo>
                  <a:pt x="4969764" y="686"/>
                  <a:pt x="5092034" y="51759"/>
                  <a:pt x="5182345" y="142014"/>
                </a:cubicBezTo>
                <a:lnTo>
                  <a:pt x="6722892" y="1681601"/>
                </a:lnTo>
                <a:cubicBezTo>
                  <a:pt x="6813813" y="1772465"/>
                  <a:pt x="6864841" y="1895650"/>
                  <a:pt x="6864841" y="2024171"/>
                </a:cubicBezTo>
                <a:lnTo>
                  <a:pt x="6864841" y="8155534"/>
                </a:lnTo>
                <a:lnTo>
                  <a:pt x="1333686" y="8155534"/>
                </a:lnTo>
                <a:cubicBezTo>
                  <a:pt x="1228273" y="8155534"/>
                  <a:pt x="1142767" y="8070082"/>
                  <a:pt x="1142767" y="7964733"/>
                </a:cubicBezTo>
                <a:cubicBezTo>
                  <a:pt x="1142767" y="7859386"/>
                  <a:pt x="1057262" y="7773934"/>
                  <a:pt x="951848" y="7773934"/>
                </a:cubicBezTo>
                <a:lnTo>
                  <a:pt x="0" y="7773934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95161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-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F62DC79-5542-A85D-AC0F-937F78ADCB3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2740086"/>
            <a:ext cx="14631239" cy="5412333"/>
          </a:xfrm>
          <a:custGeom>
            <a:avLst/>
            <a:gdLst>
              <a:gd name="connsiteX0" fmla="*/ 8687848 w 14631239"/>
              <a:gd name="connsiteY0" fmla="*/ 0 h 5412333"/>
              <a:gd name="connsiteX1" fmla="*/ 14631239 w 14631239"/>
              <a:gd name="connsiteY1" fmla="*/ 0 h 5412333"/>
              <a:gd name="connsiteX2" fmla="*/ 14631239 w 14631239"/>
              <a:gd name="connsiteY2" fmla="*/ 5412333 h 5412333"/>
              <a:gd name="connsiteX3" fmla="*/ 1326958 w 14631239"/>
              <a:gd name="connsiteY3" fmla="*/ 5412333 h 5412333"/>
              <a:gd name="connsiteX4" fmla="*/ 1136030 w 14631239"/>
              <a:gd name="connsiteY4" fmla="*/ 5221519 h 5412333"/>
              <a:gd name="connsiteX5" fmla="*/ 945103 w 14631239"/>
              <a:gd name="connsiteY5" fmla="*/ 5030704 h 5412333"/>
              <a:gd name="connsiteX6" fmla="*/ 0 w 14631239"/>
              <a:gd name="connsiteY6" fmla="*/ 5030704 h 5412333"/>
              <a:gd name="connsiteX7" fmla="*/ 0 w 14631239"/>
              <a:gd name="connsiteY7" fmla="*/ 2743674 h 5412333"/>
              <a:gd name="connsiteX8" fmla="*/ 7788133 w 14631239"/>
              <a:gd name="connsiteY8" fmla="*/ 2743674 h 5412333"/>
              <a:gd name="connsiteX9" fmla="*/ 8245810 w 14631239"/>
              <a:gd name="connsiteY9" fmla="*/ 2282380 h 5412333"/>
              <a:gd name="connsiteX10" fmla="*/ 8230172 w 14631239"/>
              <a:gd name="connsiteY10" fmla="*/ 461294 h 5412333"/>
              <a:gd name="connsiteX11" fmla="*/ 8687848 w 14631239"/>
              <a:gd name="connsiteY11" fmla="*/ 0 h 5412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4631239" h="5412333">
                <a:moveTo>
                  <a:pt x="8687848" y="0"/>
                </a:moveTo>
                <a:lnTo>
                  <a:pt x="14631239" y="0"/>
                </a:lnTo>
                <a:lnTo>
                  <a:pt x="14631239" y="5412333"/>
                </a:lnTo>
                <a:lnTo>
                  <a:pt x="1326958" y="5412333"/>
                </a:lnTo>
                <a:cubicBezTo>
                  <a:pt x="1221463" y="5412333"/>
                  <a:pt x="1136030" y="5326875"/>
                  <a:pt x="1136030" y="5221519"/>
                </a:cubicBezTo>
                <a:cubicBezTo>
                  <a:pt x="1136030" y="5116163"/>
                  <a:pt x="1050521" y="5030704"/>
                  <a:pt x="945103" y="5030704"/>
                </a:cubicBezTo>
                <a:lnTo>
                  <a:pt x="0" y="5030704"/>
                </a:lnTo>
                <a:lnTo>
                  <a:pt x="0" y="2743674"/>
                </a:lnTo>
                <a:lnTo>
                  <a:pt x="7788133" y="2743674"/>
                </a:lnTo>
                <a:cubicBezTo>
                  <a:pt x="8042448" y="2743674"/>
                  <a:pt x="8248022" y="2536545"/>
                  <a:pt x="8245810" y="2282380"/>
                </a:cubicBezTo>
                <a:lnTo>
                  <a:pt x="8230172" y="461294"/>
                </a:lnTo>
                <a:cubicBezTo>
                  <a:pt x="8228037" y="207205"/>
                  <a:pt x="8433533" y="0"/>
                  <a:pt x="8687848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18802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- Pattern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1828800"/>
            <a:ext cx="8229600" cy="2286000"/>
          </a:xfrm>
        </p:spPr>
        <p:txBody>
          <a:bodyPr anchor="t">
            <a:normAutofit/>
          </a:bodyPr>
          <a:lstStyle>
            <a:lvl1pPr algn="l">
              <a:defRPr sz="2844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1" y="4114800"/>
            <a:ext cx="6400800" cy="1371600"/>
          </a:xfrm>
        </p:spPr>
        <p:txBody>
          <a:bodyPr lIns="0" tIns="0" rIns="0" bIns="0"/>
          <a:lstStyle>
            <a:lvl1pPr marL="0" indent="0" algn="l">
              <a:buNone/>
              <a:defRPr sz="1422">
                <a:solidFill>
                  <a:schemeClr val="bg1"/>
                </a:solidFill>
              </a:defRPr>
            </a:lvl1pPr>
            <a:lvl2pPr marL="325070" indent="0" algn="ctr">
              <a:buNone/>
              <a:defRPr sz="1422"/>
            </a:lvl2pPr>
            <a:lvl3pPr marL="650140" indent="0" algn="ctr">
              <a:buNone/>
              <a:defRPr sz="1279"/>
            </a:lvl3pPr>
            <a:lvl4pPr marL="975210" indent="0" algn="ctr">
              <a:buNone/>
              <a:defRPr sz="1138"/>
            </a:lvl4pPr>
            <a:lvl5pPr marL="1300282" indent="0" algn="ctr">
              <a:buNone/>
              <a:defRPr sz="1138"/>
            </a:lvl5pPr>
            <a:lvl6pPr marL="1625352" indent="0" algn="ctr">
              <a:buNone/>
              <a:defRPr sz="1138"/>
            </a:lvl6pPr>
            <a:lvl7pPr marL="1950422" indent="0" algn="ctr">
              <a:buNone/>
              <a:defRPr sz="1138"/>
            </a:lvl7pPr>
            <a:lvl8pPr marL="2275492" indent="0" algn="ctr">
              <a:buNone/>
              <a:defRPr sz="1138"/>
            </a:lvl8pPr>
            <a:lvl9pPr marL="2600562" indent="0" algn="ctr">
              <a:buNone/>
              <a:defRPr sz="1138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14" name="Picture 13" descr="Diagram, venn diagram&#10;&#10;Description automatically generated">
            <a:extLst>
              <a:ext uri="{FF2B5EF4-FFF2-40B4-BE49-F238E27FC236}">
                <a16:creationId xmlns:a16="http://schemas.microsoft.com/office/drawing/2014/main" id="{E5670ADC-C263-3CBC-ED7B-7C590384694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58400" y="0"/>
            <a:ext cx="4572000" cy="82296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7885109-3DA4-6F2E-3C64-E9CC70D023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6400800"/>
            <a:ext cx="14630400" cy="1828800"/>
          </a:xfrm>
          <a:prstGeom prst="rect">
            <a:avLst/>
          </a:prstGeom>
        </p:spPr>
      </p:pic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27334B48-12EC-0829-C99B-707EF963A0C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14399" y="914401"/>
            <a:ext cx="4572000" cy="22860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712" b="1" i="0" spc="119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2507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2pPr>
            <a:lvl3pPr marL="65014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3pPr>
            <a:lvl4pPr marL="97521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4pPr>
            <a:lvl5pPr marL="1300282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5pPr>
          </a:lstStyle>
          <a:p>
            <a:r>
              <a:rPr lang="en-US"/>
              <a:t>MONTH XX, 2022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FE70016-B658-C8A7-64D1-04EDE39D324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01" y="7037072"/>
            <a:ext cx="1828800" cy="555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333203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-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A0F7EFB-8719-3DB4-33F4-EBA2F73982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966960" cy="8229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14401" y="1828800"/>
            <a:ext cx="6400800" cy="2286000"/>
          </a:xfrm>
        </p:spPr>
        <p:txBody>
          <a:bodyPr anchor="t">
            <a:normAutofit/>
          </a:bodyPr>
          <a:lstStyle>
            <a:lvl1pPr algn="l">
              <a:defRPr sz="2844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21ED9D3-5823-7433-9850-F5C2ED92A9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6400800"/>
            <a:ext cx="14630400" cy="1828800"/>
          </a:xfrm>
          <a:prstGeom prst="rect">
            <a:avLst/>
          </a:prstGeom>
        </p:spPr>
      </p:pic>
      <p:sp>
        <p:nvSpPr>
          <p:cNvPr id="18" name="Picture Placeholder 16">
            <a:extLst>
              <a:ext uri="{FF2B5EF4-FFF2-40B4-BE49-F238E27FC236}">
                <a16:creationId xmlns:a16="http://schemas.microsoft.com/office/drawing/2014/main" id="{D53AE7F7-C6C3-58B7-13BF-CCB59662CBA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8229601" y="0"/>
            <a:ext cx="6400800" cy="7772400"/>
          </a:xfrm>
          <a:custGeom>
            <a:avLst/>
            <a:gdLst>
              <a:gd name="connsiteX0" fmla="*/ 0 w 6400800"/>
              <a:gd name="connsiteY0" fmla="*/ 0 h 7772400"/>
              <a:gd name="connsiteX1" fmla="*/ 6400800 w 6400800"/>
              <a:gd name="connsiteY1" fmla="*/ 0 h 7772400"/>
              <a:gd name="connsiteX2" fmla="*/ 6400800 w 6400800"/>
              <a:gd name="connsiteY2" fmla="*/ 7772400 h 7772400"/>
              <a:gd name="connsiteX3" fmla="*/ 205283 w 6400800"/>
              <a:gd name="connsiteY3" fmla="*/ 7772400 h 7772400"/>
              <a:gd name="connsiteX4" fmla="*/ 1634338 w 6400800"/>
              <a:gd name="connsiteY4" fmla="*/ 4590136 h 7772400"/>
              <a:gd name="connsiteX5" fmla="*/ 1634338 w 6400800"/>
              <a:gd name="connsiteY5" fmla="*/ 3639464 h 777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400800" h="7772400">
                <a:moveTo>
                  <a:pt x="0" y="0"/>
                </a:moveTo>
                <a:lnTo>
                  <a:pt x="6400800" y="0"/>
                </a:lnTo>
                <a:lnTo>
                  <a:pt x="6400800" y="7772400"/>
                </a:lnTo>
                <a:lnTo>
                  <a:pt x="205283" y="7772400"/>
                </a:lnTo>
                <a:lnTo>
                  <a:pt x="1634338" y="4590136"/>
                </a:lnTo>
                <a:cubicBezTo>
                  <a:pt x="1770050" y="4287774"/>
                  <a:pt x="1770050" y="3941826"/>
                  <a:pt x="1634338" y="3639464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</p:spPr>
        <p:txBody>
          <a:bodyPr wrap="square" anchor="ctr">
            <a:noAutofit/>
          </a:bodyPr>
          <a:lstStyle>
            <a:lvl1pPr algn="ctr">
              <a:defRPr sz="1422"/>
            </a:lvl1pPr>
          </a:lstStyle>
          <a:p>
            <a:r>
              <a:rPr lang="en-US" sz="1067"/>
              <a:t>Click to add photo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2CCED73A-4F76-6CC4-9822-F0F0D674498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14399" y="914401"/>
            <a:ext cx="4572000" cy="22860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712" b="1" i="0" spc="119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2507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2pPr>
            <a:lvl3pPr marL="65014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3pPr>
            <a:lvl4pPr marL="97521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4pPr>
            <a:lvl5pPr marL="1300282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5pPr>
          </a:lstStyle>
          <a:p>
            <a:r>
              <a:rPr lang="en-US"/>
              <a:t>MONTH XX, 2022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A3CB54A-0691-0799-DFBC-1430EE7AE16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01" y="7037072"/>
            <a:ext cx="1828800" cy="555784"/>
          </a:xfrm>
          <a:prstGeom prst="rect">
            <a:avLst/>
          </a:prstGeom>
        </p:spPr>
      </p:pic>
      <p:sp>
        <p:nvSpPr>
          <p:cNvPr id="12" name="Subtitle 2">
            <a:extLst>
              <a:ext uri="{FF2B5EF4-FFF2-40B4-BE49-F238E27FC236}">
                <a16:creationId xmlns:a16="http://schemas.microsoft.com/office/drawing/2014/main" id="{04D84AB2-D499-E09C-A229-F7037ACED16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1" y="4114800"/>
            <a:ext cx="6400800" cy="1371600"/>
          </a:xfrm>
        </p:spPr>
        <p:txBody>
          <a:bodyPr lIns="0" tIns="0" rIns="0" bIns="0"/>
          <a:lstStyle>
            <a:lvl1pPr marL="0" indent="0" algn="l">
              <a:buNone/>
              <a:defRPr sz="1422">
                <a:solidFill>
                  <a:schemeClr val="bg1"/>
                </a:solidFill>
              </a:defRPr>
            </a:lvl1pPr>
            <a:lvl2pPr marL="325070" indent="0" algn="ctr">
              <a:buNone/>
              <a:defRPr sz="1422"/>
            </a:lvl2pPr>
            <a:lvl3pPr marL="650140" indent="0" algn="ctr">
              <a:buNone/>
              <a:defRPr sz="1279"/>
            </a:lvl3pPr>
            <a:lvl4pPr marL="975210" indent="0" algn="ctr">
              <a:buNone/>
              <a:defRPr sz="1138"/>
            </a:lvl4pPr>
            <a:lvl5pPr marL="1300282" indent="0" algn="ctr">
              <a:buNone/>
              <a:defRPr sz="1138"/>
            </a:lvl5pPr>
            <a:lvl6pPr marL="1625352" indent="0" algn="ctr">
              <a:buNone/>
              <a:defRPr sz="1138"/>
            </a:lvl6pPr>
            <a:lvl7pPr marL="1950422" indent="0" algn="ctr">
              <a:buNone/>
              <a:defRPr sz="1138"/>
            </a:lvl7pPr>
            <a:lvl8pPr marL="2275492" indent="0" algn="ctr">
              <a:buNone/>
              <a:defRPr sz="1138"/>
            </a:lvl8pPr>
            <a:lvl9pPr marL="2600562" indent="0" algn="ctr">
              <a:buNone/>
              <a:defRPr sz="1138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54969027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- Full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person&#10;&#10;Description automatically generated">
            <a:extLst>
              <a:ext uri="{FF2B5EF4-FFF2-40B4-BE49-F238E27FC236}">
                <a16:creationId xmlns:a16="http://schemas.microsoft.com/office/drawing/2014/main" id="{9C37506F-45D3-552D-80B7-2D189E171C0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091" t="13160" r="7021" b="23686"/>
          <a:stretch/>
        </p:blipFill>
        <p:spPr>
          <a:xfrm flipH="1">
            <a:off x="-3" y="0"/>
            <a:ext cx="14630400" cy="8229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14401" y="1828800"/>
            <a:ext cx="6400800" cy="2286000"/>
          </a:xfrm>
        </p:spPr>
        <p:txBody>
          <a:bodyPr anchor="t">
            <a:normAutofit/>
          </a:bodyPr>
          <a:lstStyle>
            <a:lvl1pPr algn="l">
              <a:defRPr sz="2844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1" y="4114800"/>
            <a:ext cx="6400800" cy="1371600"/>
          </a:xfrm>
        </p:spPr>
        <p:txBody>
          <a:bodyPr lIns="0" tIns="0" rIns="0" bIns="0"/>
          <a:lstStyle>
            <a:lvl1pPr marL="0" indent="0" algn="l">
              <a:buNone/>
              <a:defRPr sz="1422">
                <a:solidFill>
                  <a:schemeClr val="tx1"/>
                </a:solidFill>
              </a:defRPr>
            </a:lvl1pPr>
            <a:lvl2pPr marL="325070" indent="0" algn="ctr">
              <a:buNone/>
              <a:defRPr sz="1422"/>
            </a:lvl2pPr>
            <a:lvl3pPr marL="650140" indent="0" algn="ctr">
              <a:buNone/>
              <a:defRPr sz="1279"/>
            </a:lvl3pPr>
            <a:lvl4pPr marL="975210" indent="0" algn="ctr">
              <a:buNone/>
              <a:defRPr sz="1138"/>
            </a:lvl4pPr>
            <a:lvl5pPr marL="1300282" indent="0" algn="ctr">
              <a:buNone/>
              <a:defRPr sz="1138"/>
            </a:lvl5pPr>
            <a:lvl6pPr marL="1625352" indent="0" algn="ctr">
              <a:buNone/>
              <a:defRPr sz="1138"/>
            </a:lvl6pPr>
            <a:lvl7pPr marL="1950422" indent="0" algn="ctr">
              <a:buNone/>
              <a:defRPr sz="1138"/>
            </a:lvl7pPr>
            <a:lvl8pPr marL="2275492" indent="0" algn="ctr">
              <a:buNone/>
              <a:defRPr sz="1138"/>
            </a:lvl8pPr>
            <a:lvl9pPr marL="2600562" indent="0" algn="ctr">
              <a:buNone/>
              <a:defRPr sz="1138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21ED9D3-5823-7433-9850-F5C2ED92A9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6400800"/>
            <a:ext cx="14630400" cy="1828800"/>
          </a:xfrm>
          <a:prstGeom prst="rect">
            <a:avLst/>
          </a:prstGeom>
        </p:spPr>
      </p:pic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9B386FDC-41C0-39F2-3E35-604DAB4B5FA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14399" y="914401"/>
            <a:ext cx="4572000" cy="22860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712" b="1" i="0" spc="119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2507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2pPr>
            <a:lvl3pPr marL="65014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3pPr>
            <a:lvl4pPr marL="97521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4pPr>
            <a:lvl5pPr marL="1300282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5pPr>
          </a:lstStyle>
          <a:p>
            <a:r>
              <a:rPr lang="en-US"/>
              <a:t>MONTH XX, 2022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F378C0A-20AA-62D2-A7A3-8C32F8BF8D2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01" y="7037072"/>
            <a:ext cx="1828800" cy="555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66260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Man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FF05316-6BAC-DA29-DE1D-3BFFFBBE594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4630400" cy="8229600"/>
          </a:xfrm>
          <a:prstGeom prst="rect">
            <a:avLst/>
          </a:prstGeom>
        </p:spPr>
      </p:pic>
      <p:pic>
        <p:nvPicPr>
          <p:cNvPr id="10" name="Picture 9" descr="Shape&#10;&#10;Description automatically generated">
            <a:extLst>
              <a:ext uri="{FF2B5EF4-FFF2-40B4-BE49-F238E27FC236}">
                <a16:creationId xmlns:a16="http://schemas.microsoft.com/office/drawing/2014/main" id="{24D1018A-25A6-8143-D5F8-88B027E0DBF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4630400" cy="82296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6A9DBDF-71E9-575D-F48C-528948F943C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914401" y="7037594"/>
            <a:ext cx="1828800" cy="554736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9E2A3824-1500-E93B-424C-642F2C6A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1" y="1207249"/>
            <a:ext cx="7315201" cy="15240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5400" b="0" i="0" spc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1DD10460-D186-00CC-D7F6-B597350F04B5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914401" y="1207248"/>
            <a:ext cx="1828800" cy="228600"/>
          </a:xfr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 b="1" i="0" spc="20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9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99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49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99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48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97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547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97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SECTION XX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82EABC7A-7E7C-2053-259A-A1E85F568E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714021" y="7620001"/>
            <a:ext cx="459180" cy="438150"/>
          </a:xfrm>
          <a:prstGeom prst="rect">
            <a:avLst/>
          </a:prstGeom>
        </p:spPr>
        <p:txBody>
          <a:bodyPr/>
          <a:lstStyle>
            <a:lvl1pPr>
              <a:defRPr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D4F4C84-0D31-A643-82AF-CFAC5D1B56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Subtitle 2">
            <a:extLst>
              <a:ext uri="{FF2B5EF4-FFF2-40B4-BE49-F238E27FC236}">
                <a16:creationId xmlns:a16="http://schemas.microsoft.com/office/drawing/2014/main" id="{AA94DB3F-5F7E-1E29-01CC-F732F31D3D05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4572001" y="3200400"/>
            <a:ext cx="6400800" cy="914400"/>
          </a:xfrm>
        </p:spPr>
        <p:txBody>
          <a:bodyPr lIns="0" tIns="0" rIns="0" bIns="0"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548649" indent="0" algn="ctr">
              <a:buNone/>
              <a:defRPr sz="2400"/>
            </a:lvl2pPr>
            <a:lvl3pPr marL="1097299" indent="0" algn="ctr">
              <a:buNone/>
              <a:defRPr sz="2160"/>
            </a:lvl3pPr>
            <a:lvl4pPr marL="1645949" indent="0" algn="ctr">
              <a:buNone/>
              <a:defRPr sz="1920"/>
            </a:lvl4pPr>
            <a:lvl5pPr marL="2194599" indent="0" algn="ctr">
              <a:buNone/>
              <a:defRPr sz="1920"/>
            </a:lvl5pPr>
            <a:lvl6pPr marL="2743248" indent="0" algn="ctr">
              <a:buNone/>
              <a:defRPr sz="1920"/>
            </a:lvl6pPr>
            <a:lvl7pPr marL="3291897" indent="0" algn="ctr">
              <a:buNone/>
              <a:defRPr sz="1920"/>
            </a:lvl7pPr>
            <a:lvl8pPr marL="3840547" indent="0" algn="ctr">
              <a:buNone/>
              <a:defRPr sz="1920"/>
            </a:lvl8pPr>
            <a:lvl9pPr marL="4389197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129942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- Dar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application&#10;&#10;Description automatically generated">
            <a:extLst>
              <a:ext uri="{FF2B5EF4-FFF2-40B4-BE49-F238E27FC236}">
                <a16:creationId xmlns:a16="http://schemas.microsoft.com/office/drawing/2014/main" id="{F426D8C7-66A2-B080-79F1-0AC933FACEC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4630400" cy="8229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1828800"/>
            <a:ext cx="2743200" cy="914400"/>
          </a:xfrm>
        </p:spPr>
        <p:txBody>
          <a:bodyPr anchor="t">
            <a:noAutofit/>
          </a:bodyPr>
          <a:lstStyle>
            <a:lvl1pPr algn="l">
              <a:defRPr sz="2134">
                <a:solidFill>
                  <a:schemeClr val="bg1"/>
                </a:solidFill>
              </a:defRPr>
            </a:lvl1pPr>
          </a:lstStyle>
          <a:p>
            <a:r>
              <a:rPr lang="en-US"/>
              <a:t>AGENDA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A7E21D90-0371-ACCD-797A-4ED5141F51D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486401" y="1828800"/>
            <a:ext cx="3657600" cy="91440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422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25070" indent="0">
              <a:buNone/>
              <a:defRPr sz="1422" b="0" i="0">
                <a:solidFill>
                  <a:schemeClr val="bg1"/>
                </a:solidFill>
                <a:latin typeface="Montserrat Medium" pitchFamily="2" charset="77"/>
              </a:defRPr>
            </a:lvl2pPr>
            <a:lvl3pPr marL="650140" indent="0">
              <a:buNone/>
              <a:defRPr sz="1422" b="0" i="0">
                <a:solidFill>
                  <a:schemeClr val="bg1"/>
                </a:solidFill>
                <a:latin typeface="Montserrat Medium" pitchFamily="2" charset="77"/>
              </a:defRPr>
            </a:lvl3pPr>
            <a:lvl4pPr marL="975210" indent="0">
              <a:buNone/>
              <a:defRPr sz="1422" b="0" i="0">
                <a:solidFill>
                  <a:schemeClr val="bg1"/>
                </a:solidFill>
                <a:latin typeface="Montserrat Medium" pitchFamily="2" charset="77"/>
              </a:defRPr>
            </a:lvl4pPr>
            <a:lvl5pPr marL="1300282" indent="0">
              <a:buNone/>
              <a:defRPr sz="1422" b="0" i="0">
                <a:solidFill>
                  <a:schemeClr val="bg1"/>
                </a:solidFill>
                <a:latin typeface="Montserrat Medium" pitchFamily="2" charset="77"/>
              </a:defRPr>
            </a:lvl5pPr>
          </a:lstStyle>
          <a:p>
            <a:pPr lvl="0"/>
            <a:r>
              <a:rPr lang="en-US"/>
              <a:t>Section 1 title goes here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CFC1CFAA-758C-5FB6-A2E4-24CE45FC70B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486401" y="2739418"/>
            <a:ext cx="3657600" cy="91440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422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25070" indent="0">
              <a:buNone/>
              <a:defRPr sz="1422" b="0" i="0">
                <a:solidFill>
                  <a:schemeClr val="bg1"/>
                </a:solidFill>
                <a:latin typeface="Montserrat Medium" pitchFamily="2" charset="77"/>
              </a:defRPr>
            </a:lvl2pPr>
            <a:lvl3pPr marL="650140" indent="0">
              <a:buNone/>
              <a:defRPr sz="1422" b="0" i="0">
                <a:solidFill>
                  <a:schemeClr val="bg1"/>
                </a:solidFill>
                <a:latin typeface="Montserrat Medium" pitchFamily="2" charset="77"/>
              </a:defRPr>
            </a:lvl3pPr>
            <a:lvl4pPr marL="975210" indent="0">
              <a:buNone/>
              <a:defRPr sz="1422" b="0" i="0">
                <a:solidFill>
                  <a:schemeClr val="bg1"/>
                </a:solidFill>
                <a:latin typeface="Montserrat Medium" pitchFamily="2" charset="77"/>
              </a:defRPr>
            </a:lvl4pPr>
            <a:lvl5pPr marL="1300282" indent="0">
              <a:buNone/>
              <a:defRPr sz="1422" b="0" i="0">
                <a:solidFill>
                  <a:schemeClr val="bg1"/>
                </a:solidFill>
                <a:latin typeface="Montserrat Medium" pitchFamily="2" charset="77"/>
              </a:defRPr>
            </a:lvl5pPr>
          </a:lstStyle>
          <a:p>
            <a:pPr lvl="0"/>
            <a:r>
              <a:rPr lang="en-US"/>
              <a:t>Section 2 title goes here</a:t>
            </a:r>
          </a:p>
        </p:txBody>
      </p:sp>
      <p:sp>
        <p:nvSpPr>
          <p:cNvPr id="15" name="Text Placeholder 11">
            <a:extLst>
              <a:ext uri="{FF2B5EF4-FFF2-40B4-BE49-F238E27FC236}">
                <a16:creationId xmlns:a16="http://schemas.microsoft.com/office/drawing/2014/main" id="{4664089E-6F81-7498-4F52-15BD4303390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486401" y="3657600"/>
            <a:ext cx="3657600" cy="91440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422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25070" indent="0">
              <a:buNone/>
              <a:defRPr sz="1422" b="0" i="0">
                <a:solidFill>
                  <a:schemeClr val="bg1"/>
                </a:solidFill>
                <a:latin typeface="Montserrat Medium" pitchFamily="2" charset="77"/>
              </a:defRPr>
            </a:lvl2pPr>
            <a:lvl3pPr marL="650140" indent="0">
              <a:buNone/>
              <a:defRPr sz="1422" b="0" i="0">
                <a:solidFill>
                  <a:schemeClr val="bg1"/>
                </a:solidFill>
                <a:latin typeface="Montserrat Medium" pitchFamily="2" charset="77"/>
              </a:defRPr>
            </a:lvl3pPr>
            <a:lvl4pPr marL="975210" indent="0">
              <a:buNone/>
              <a:defRPr sz="1422" b="0" i="0">
                <a:solidFill>
                  <a:schemeClr val="bg1"/>
                </a:solidFill>
                <a:latin typeface="Montserrat Medium" pitchFamily="2" charset="77"/>
              </a:defRPr>
            </a:lvl4pPr>
            <a:lvl5pPr marL="1300282" indent="0">
              <a:buNone/>
              <a:defRPr sz="1422" b="0" i="0">
                <a:solidFill>
                  <a:schemeClr val="bg1"/>
                </a:solidFill>
                <a:latin typeface="Montserrat Medium" pitchFamily="2" charset="77"/>
              </a:defRPr>
            </a:lvl5pPr>
          </a:lstStyle>
          <a:p>
            <a:pPr lvl="0"/>
            <a:r>
              <a:rPr lang="en-US"/>
              <a:t>Section 3 title goes here</a:t>
            </a:r>
          </a:p>
        </p:txBody>
      </p:sp>
      <p:sp>
        <p:nvSpPr>
          <p:cNvPr id="16" name="Text Placeholder 11">
            <a:extLst>
              <a:ext uri="{FF2B5EF4-FFF2-40B4-BE49-F238E27FC236}">
                <a16:creationId xmlns:a16="http://schemas.microsoft.com/office/drawing/2014/main" id="{A0CE3042-5FE1-D731-038A-9B04EBA7ED0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86401" y="4572000"/>
            <a:ext cx="3657600" cy="91440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422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25070" indent="0">
              <a:buNone/>
              <a:defRPr sz="1422" b="0" i="0">
                <a:solidFill>
                  <a:schemeClr val="bg1"/>
                </a:solidFill>
                <a:latin typeface="Montserrat Medium" pitchFamily="2" charset="77"/>
              </a:defRPr>
            </a:lvl2pPr>
            <a:lvl3pPr marL="650140" indent="0">
              <a:buNone/>
              <a:defRPr sz="1422" b="0" i="0">
                <a:solidFill>
                  <a:schemeClr val="bg1"/>
                </a:solidFill>
                <a:latin typeface="Montserrat Medium" pitchFamily="2" charset="77"/>
              </a:defRPr>
            </a:lvl3pPr>
            <a:lvl4pPr marL="975210" indent="0">
              <a:buNone/>
              <a:defRPr sz="1422" b="0" i="0">
                <a:solidFill>
                  <a:schemeClr val="bg1"/>
                </a:solidFill>
                <a:latin typeface="Montserrat Medium" pitchFamily="2" charset="77"/>
              </a:defRPr>
            </a:lvl4pPr>
            <a:lvl5pPr marL="1300282" indent="0">
              <a:buNone/>
              <a:defRPr sz="1422" b="0" i="0">
                <a:solidFill>
                  <a:schemeClr val="bg1"/>
                </a:solidFill>
                <a:latin typeface="Montserrat Medium" pitchFamily="2" charset="77"/>
              </a:defRPr>
            </a:lvl5pPr>
          </a:lstStyle>
          <a:p>
            <a:pPr lvl="0"/>
            <a:r>
              <a:rPr lang="en-US"/>
              <a:t>Section 4 title goes here</a:t>
            </a:r>
          </a:p>
        </p:txBody>
      </p:sp>
      <p:sp>
        <p:nvSpPr>
          <p:cNvPr id="17" name="Text Placeholder 11">
            <a:extLst>
              <a:ext uri="{FF2B5EF4-FFF2-40B4-BE49-F238E27FC236}">
                <a16:creationId xmlns:a16="http://schemas.microsoft.com/office/drawing/2014/main" id="{0B0D7521-D5F5-4233-7EAB-7BA2CBB0AEA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058400" y="1828800"/>
            <a:ext cx="3657600" cy="91440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422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25070" indent="0">
              <a:buNone/>
              <a:defRPr sz="1422" b="0" i="0">
                <a:solidFill>
                  <a:schemeClr val="bg1"/>
                </a:solidFill>
                <a:latin typeface="Montserrat Medium" pitchFamily="2" charset="77"/>
              </a:defRPr>
            </a:lvl2pPr>
            <a:lvl3pPr marL="650140" indent="0">
              <a:buNone/>
              <a:defRPr sz="1422" b="0" i="0">
                <a:solidFill>
                  <a:schemeClr val="bg1"/>
                </a:solidFill>
                <a:latin typeface="Montserrat Medium" pitchFamily="2" charset="77"/>
              </a:defRPr>
            </a:lvl3pPr>
            <a:lvl4pPr marL="975210" indent="0">
              <a:buNone/>
              <a:defRPr sz="1422" b="0" i="0">
                <a:solidFill>
                  <a:schemeClr val="bg1"/>
                </a:solidFill>
                <a:latin typeface="Montserrat Medium" pitchFamily="2" charset="77"/>
              </a:defRPr>
            </a:lvl4pPr>
            <a:lvl5pPr marL="1300282" indent="0">
              <a:buNone/>
              <a:defRPr sz="1422" b="0" i="0">
                <a:solidFill>
                  <a:schemeClr val="bg1"/>
                </a:solidFill>
                <a:latin typeface="Montserrat Medium" pitchFamily="2" charset="77"/>
              </a:defRPr>
            </a:lvl5pPr>
          </a:lstStyle>
          <a:p>
            <a:pPr lvl="0"/>
            <a:r>
              <a:rPr lang="en-US"/>
              <a:t>Section 5 title goes here</a:t>
            </a:r>
          </a:p>
        </p:txBody>
      </p:sp>
      <p:sp>
        <p:nvSpPr>
          <p:cNvPr id="18" name="Text Placeholder 11">
            <a:extLst>
              <a:ext uri="{FF2B5EF4-FFF2-40B4-BE49-F238E27FC236}">
                <a16:creationId xmlns:a16="http://schemas.microsoft.com/office/drawing/2014/main" id="{59BFF92C-8611-8949-C0A7-5162E42EA05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0058400" y="2739725"/>
            <a:ext cx="3657600" cy="91440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422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25070" indent="0">
              <a:buNone/>
              <a:defRPr sz="1422" b="0" i="0">
                <a:solidFill>
                  <a:schemeClr val="bg1"/>
                </a:solidFill>
                <a:latin typeface="Montserrat Medium" pitchFamily="2" charset="77"/>
              </a:defRPr>
            </a:lvl2pPr>
            <a:lvl3pPr marL="650140" indent="0">
              <a:buNone/>
              <a:defRPr sz="1422" b="0" i="0">
                <a:solidFill>
                  <a:schemeClr val="bg1"/>
                </a:solidFill>
                <a:latin typeface="Montserrat Medium" pitchFamily="2" charset="77"/>
              </a:defRPr>
            </a:lvl3pPr>
            <a:lvl4pPr marL="975210" indent="0">
              <a:buNone/>
              <a:defRPr sz="1422" b="0" i="0">
                <a:solidFill>
                  <a:schemeClr val="bg1"/>
                </a:solidFill>
                <a:latin typeface="Montserrat Medium" pitchFamily="2" charset="77"/>
              </a:defRPr>
            </a:lvl4pPr>
            <a:lvl5pPr marL="1300282" indent="0">
              <a:buNone/>
              <a:defRPr sz="1422" b="0" i="0">
                <a:solidFill>
                  <a:schemeClr val="bg1"/>
                </a:solidFill>
                <a:latin typeface="Montserrat Medium" pitchFamily="2" charset="77"/>
              </a:defRPr>
            </a:lvl5pPr>
          </a:lstStyle>
          <a:p>
            <a:pPr lvl="0"/>
            <a:r>
              <a:rPr lang="en-US"/>
              <a:t>Section 6 title goes here</a:t>
            </a:r>
          </a:p>
        </p:txBody>
      </p:sp>
      <p:sp>
        <p:nvSpPr>
          <p:cNvPr id="19" name="Text Placeholder 11">
            <a:extLst>
              <a:ext uri="{FF2B5EF4-FFF2-40B4-BE49-F238E27FC236}">
                <a16:creationId xmlns:a16="http://schemas.microsoft.com/office/drawing/2014/main" id="{D8C8DB76-8CDD-46D3-4314-D0DCF2AC8A9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058400" y="3657907"/>
            <a:ext cx="3657600" cy="91440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422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25070" indent="0">
              <a:buNone/>
              <a:defRPr sz="1422" b="0" i="0">
                <a:solidFill>
                  <a:schemeClr val="bg1"/>
                </a:solidFill>
                <a:latin typeface="Montserrat Medium" pitchFamily="2" charset="77"/>
              </a:defRPr>
            </a:lvl2pPr>
            <a:lvl3pPr marL="650140" indent="0">
              <a:buNone/>
              <a:defRPr sz="1422" b="0" i="0">
                <a:solidFill>
                  <a:schemeClr val="bg1"/>
                </a:solidFill>
                <a:latin typeface="Montserrat Medium" pitchFamily="2" charset="77"/>
              </a:defRPr>
            </a:lvl3pPr>
            <a:lvl4pPr marL="975210" indent="0">
              <a:buNone/>
              <a:defRPr sz="1422" b="0" i="0">
                <a:solidFill>
                  <a:schemeClr val="bg1"/>
                </a:solidFill>
                <a:latin typeface="Montserrat Medium" pitchFamily="2" charset="77"/>
              </a:defRPr>
            </a:lvl4pPr>
            <a:lvl5pPr marL="1300282" indent="0">
              <a:buNone/>
              <a:defRPr sz="1422" b="0" i="0">
                <a:solidFill>
                  <a:schemeClr val="bg1"/>
                </a:solidFill>
                <a:latin typeface="Montserrat Medium" pitchFamily="2" charset="77"/>
              </a:defRPr>
            </a:lvl5pPr>
          </a:lstStyle>
          <a:p>
            <a:pPr lvl="0"/>
            <a:r>
              <a:rPr lang="en-US"/>
              <a:t>Section 7 title goes here</a:t>
            </a:r>
          </a:p>
        </p:txBody>
      </p:sp>
      <p:sp>
        <p:nvSpPr>
          <p:cNvPr id="20" name="Text Placeholder 11">
            <a:extLst>
              <a:ext uri="{FF2B5EF4-FFF2-40B4-BE49-F238E27FC236}">
                <a16:creationId xmlns:a16="http://schemas.microsoft.com/office/drawing/2014/main" id="{39F880C7-46C7-DC92-D0DB-427E916B652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0058400" y="4566558"/>
            <a:ext cx="3657600" cy="91440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422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25070" indent="0">
              <a:buNone/>
              <a:defRPr sz="1422" b="0" i="0">
                <a:solidFill>
                  <a:schemeClr val="bg1"/>
                </a:solidFill>
                <a:latin typeface="Montserrat Medium" pitchFamily="2" charset="77"/>
              </a:defRPr>
            </a:lvl2pPr>
            <a:lvl3pPr marL="650140" indent="0">
              <a:buNone/>
              <a:defRPr sz="1422" b="0" i="0">
                <a:solidFill>
                  <a:schemeClr val="bg1"/>
                </a:solidFill>
                <a:latin typeface="Montserrat Medium" pitchFamily="2" charset="77"/>
              </a:defRPr>
            </a:lvl3pPr>
            <a:lvl4pPr marL="975210" indent="0">
              <a:buNone/>
              <a:defRPr sz="1422" b="0" i="0">
                <a:solidFill>
                  <a:schemeClr val="bg1"/>
                </a:solidFill>
                <a:latin typeface="Montserrat Medium" pitchFamily="2" charset="77"/>
              </a:defRPr>
            </a:lvl4pPr>
            <a:lvl5pPr marL="1300282" indent="0">
              <a:buNone/>
              <a:defRPr sz="1422" b="0" i="0">
                <a:solidFill>
                  <a:schemeClr val="bg1"/>
                </a:solidFill>
                <a:latin typeface="Montserrat Medium" pitchFamily="2" charset="77"/>
              </a:defRPr>
            </a:lvl5pPr>
          </a:lstStyle>
          <a:p>
            <a:pPr lvl="0"/>
            <a:r>
              <a:rPr lang="en-US"/>
              <a:t>Section 8 title goes here</a:t>
            </a: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AD833762-6B99-B0E8-50EC-9B77798E3EF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800600" y="1828800"/>
            <a:ext cx="457200" cy="457200"/>
          </a:xfrm>
        </p:spPr>
        <p:txBody>
          <a:bodyPr lIns="0" tIns="0" rIns="0" bIns="45720" anchor="ctr">
            <a:noAutofit/>
          </a:bodyPr>
          <a:lstStyle>
            <a:lvl1pPr marL="0" indent="0" algn="r">
              <a:buNone/>
              <a:defRPr sz="830" b="1" i="0" spc="119" baseline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25070" indent="0">
              <a:buNone/>
              <a:defRPr sz="1422">
                <a:solidFill>
                  <a:schemeClr val="tx1">
                    <a:tint val="75000"/>
                  </a:schemeClr>
                </a:solidFill>
              </a:defRPr>
            </a:lvl2pPr>
            <a:lvl3pPr marL="650140" indent="0">
              <a:buNone/>
              <a:defRPr sz="1279">
                <a:solidFill>
                  <a:schemeClr val="tx1">
                    <a:tint val="75000"/>
                  </a:schemeClr>
                </a:solidFill>
              </a:defRPr>
            </a:lvl3pPr>
            <a:lvl4pPr marL="975210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4pPr>
            <a:lvl5pPr marL="1300282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5pPr>
            <a:lvl6pPr marL="1625352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6pPr>
            <a:lvl7pPr marL="1950422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7pPr>
            <a:lvl8pPr marL="2275492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8pPr>
            <a:lvl9pPr marL="2600562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01</a:t>
            </a:r>
          </a:p>
        </p:txBody>
      </p:sp>
      <p:sp>
        <p:nvSpPr>
          <p:cNvPr id="29" name="Text Placeholder 2">
            <a:extLst>
              <a:ext uri="{FF2B5EF4-FFF2-40B4-BE49-F238E27FC236}">
                <a16:creationId xmlns:a16="http://schemas.microsoft.com/office/drawing/2014/main" id="{78EBA272-2711-32B4-4CC6-F0BC6D7B36B7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4800600" y="2739419"/>
            <a:ext cx="457200" cy="457200"/>
          </a:xfrm>
        </p:spPr>
        <p:txBody>
          <a:bodyPr lIns="0" tIns="0" rIns="0" bIns="45720" anchor="ctr">
            <a:noAutofit/>
          </a:bodyPr>
          <a:lstStyle>
            <a:lvl1pPr marL="0" indent="0" algn="r">
              <a:buNone/>
              <a:defRPr sz="830" b="1" i="0" spc="119" baseline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25070" indent="0">
              <a:buNone/>
              <a:defRPr sz="1422">
                <a:solidFill>
                  <a:schemeClr val="tx1">
                    <a:tint val="75000"/>
                  </a:schemeClr>
                </a:solidFill>
              </a:defRPr>
            </a:lvl2pPr>
            <a:lvl3pPr marL="650140" indent="0">
              <a:buNone/>
              <a:defRPr sz="1279">
                <a:solidFill>
                  <a:schemeClr val="tx1">
                    <a:tint val="75000"/>
                  </a:schemeClr>
                </a:solidFill>
              </a:defRPr>
            </a:lvl3pPr>
            <a:lvl4pPr marL="975210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4pPr>
            <a:lvl5pPr marL="1300282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5pPr>
            <a:lvl6pPr marL="1625352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6pPr>
            <a:lvl7pPr marL="1950422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7pPr>
            <a:lvl8pPr marL="2275492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8pPr>
            <a:lvl9pPr marL="2600562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02</a:t>
            </a:r>
          </a:p>
        </p:txBody>
      </p:sp>
      <p:sp>
        <p:nvSpPr>
          <p:cNvPr id="30" name="Text Placeholder 2">
            <a:extLst>
              <a:ext uri="{FF2B5EF4-FFF2-40B4-BE49-F238E27FC236}">
                <a16:creationId xmlns:a16="http://schemas.microsoft.com/office/drawing/2014/main" id="{5AD64F7D-F7F1-30AB-C702-53A3CD6859AF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4800600" y="3657600"/>
            <a:ext cx="457200" cy="457200"/>
          </a:xfrm>
        </p:spPr>
        <p:txBody>
          <a:bodyPr lIns="0" tIns="0" rIns="0" bIns="45720" anchor="ctr">
            <a:noAutofit/>
          </a:bodyPr>
          <a:lstStyle>
            <a:lvl1pPr marL="0" indent="0" algn="r">
              <a:buNone/>
              <a:defRPr sz="830" b="1" i="0" spc="119" baseline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25070" indent="0">
              <a:buNone/>
              <a:defRPr sz="1422">
                <a:solidFill>
                  <a:schemeClr val="tx1">
                    <a:tint val="75000"/>
                  </a:schemeClr>
                </a:solidFill>
              </a:defRPr>
            </a:lvl2pPr>
            <a:lvl3pPr marL="650140" indent="0">
              <a:buNone/>
              <a:defRPr sz="1279">
                <a:solidFill>
                  <a:schemeClr val="tx1">
                    <a:tint val="75000"/>
                  </a:schemeClr>
                </a:solidFill>
              </a:defRPr>
            </a:lvl3pPr>
            <a:lvl4pPr marL="975210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4pPr>
            <a:lvl5pPr marL="1300282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5pPr>
            <a:lvl6pPr marL="1625352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6pPr>
            <a:lvl7pPr marL="1950422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7pPr>
            <a:lvl8pPr marL="2275492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8pPr>
            <a:lvl9pPr marL="2600562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03</a:t>
            </a:r>
          </a:p>
        </p:txBody>
      </p:sp>
      <p:sp>
        <p:nvSpPr>
          <p:cNvPr id="31" name="Text Placeholder 2">
            <a:extLst>
              <a:ext uri="{FF2B5EF4-FFF2-40B4-BE49-F238E27FC236}">
                <a16:creationId xmlns:a16="http://schemas.microsoft.com/office/drawing/2014/main" id="{7571A620-655B-772B-9E00-B4B9E48B5271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4800600" y="4572000"/>
            <a:ext cx="457200" cy="457200"/>
          </a:xfrm>
        </p:spPr>
        <p:txBody>
          <a:bodyPr lIns="0" tIns="0" rIns="0" bIns="45720" anchor="ctr">
            <a:noAutofit/>
          </a:bodyPr>
          <a:lstStyle>
            <a:lvl1pPr marL="0" indent="0" algn="r">
              <a:buNone/>
              <a:defRPr sz="830" b="1" i="0" spc="119" baseline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25070" indent="0">
              <a:buNone/>
              <a:defRPr sz="1422">
                <a:solidFill>
                  <a:schemeClr val="tx1">
                    <a:tint val="75000"/>
                  </a:schemeClr>
                </a:solidFill>
              </a:defRPr>
            </a:lvl2pPr>
            <a:lvl3pPr marL="650140" indent="0">
              <a:buNone/>
              <a:defRPr sz="1279">
                <a:solidFill>
                  <a:schemeClr val="tx1">
                    <a:tint val="75000"/>
                  </a:schemeClr>
                </a:solidFill>
              </a:defRPr>
            </a:lvl3pPr>
            <a:lvl4pPr marL="975210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4pPr>
            <a:lvl5pPr marL="1300282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5pPr>
            <a:lvl6pPr marL="1625352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6pPr>
            <a:lvl7pPr marL="1950422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7pPr>
            <a:lvl8pPr marL="2275492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8pPr>
            <a:lvl9pPr marL="2600562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04</a:t>
            </a:r>
          </a:p>
        </p:txBody>
      </p:sp>
      <p:sp>
        <p:nvSpPr>
          <p:cNvPr id="32" name="Text Placeholder 2">
            <a:extLst>
              <a:ext uri="{FF2B5EF4-FFF2-40B4-BE49-F238E27FC236}">
                <a16:creationId xmlns:a16="http://schemas.microsoft.com/office/drawing/2014/main" id="{2E22D961-DFD9-DA38-3DD7-7E80EA84AF96}"/>
              </a:ext>
            </a:extLst>
          </p:cNvPr>
          <p:cNvSpPr>
            <a:spLocks noGrp="1"/>
          </p:cNvSpPr>
          <p:nvPr>
            <p:ph type="body" idx="21" hasCustomPrompt="1"/>
          </p:nvPr>
        </p:nvSpPr>
        <p:spPr>
          <a:xfrm>
            <a:off x="9372601" y="1828800"/>
            <a:ext cx="457200" cy="457200"/>
          </a:xfrm>
        </p:spPr>
        <p:txBody>
          <a:bodyPr lIns="0" tIns="0" rIns="0" bIns="45720" anchor="ctr">
            <a:noAutofit/>
          </a:bodyPr>
          <a:lstStyle>
            <a:lvl1pPr marL="0" indent="0" algn="r">
              <a:buNone/>
              <a:defRPr sz="830" b="1" i="0" spc="119" baseline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25070" indent="0">
              <a:buNone/>
              <a:defRPr sz="1422">
                <a:solidFill>
                  <a:schemeClr val="tx1">
                    <a:tint val="75000"/>
                  </a:schemeClr>
                </a:solidFill>
              </a:defRPr>
            </a:lvl2pPr>
            <a:lvl3pPr marL="650140" indent="0">
              <a:buNone/>
              <a:defRPr sz="1279">
                <a:solidFill>
                  <a:schemeClr val="tx1">
                    <a:tint val="75000"/>
                  </a:schemeClr>
                </a:solidFill>
              </a:defRPr>
            </a:lvl3pPr>
            <a:lvl4pPr marL="975210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4pPr>
            <a:lvl5pPr marL="1300282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5pPr>
            <a:lvl6pPr marL="1625352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6pPr>
            <a:lvl7pPr marL="1950422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7pPr>
            <a:lvl8pPr marL="2275492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8pPr>
            <a:lvl9pPr marL="2600562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05</a:t>
            </a:r>
          </a:p>
        </p:txBody>
      </p:sp>
      <p:sp>
        <p:nvSpPr>
          <p:cNvPr id="33" name="Text Placeholder 2">
            <a:extLst>
              <a:ext uri="{FF2B5EF4-FFF2-40B4-BE49-F238E27FC236}">
                <a16:creationId xmlns:a16="http://schemas.microsoft.com/office/drawing/2014/main" id="{BBCA80F9-0FFC-A406-7EDE-91E184B428E7}"/>
              </a:ext>
            </a:extLst>
          </p:cNvPr>
          <p:cNvSpPr>
            <a:spLocks noGrp="1"/>
          </p:cNvSpPr>
          <p:nvPr>
            <p:ph type="body" idx="22" hasCustomPrompt="1"/>
          </p:nvPr>
        </p:nvSpPr>
        <p:spPr>
          <a:xfrm>
            <a:off x="9372601" y="2739419"/>
            <a:ext cx="457200" cy="457200"/>
          </a:xfrm>
        </p:spPr>
        <p:txBody>
          <a:bodyPr lIns="0" tIns="0" rIns="0" bIns="45720" anchor="ctr">
            <a:noAutofit/>
          </a:bodyPr>
          <a:lstStyle>
            <a:lvl1pPr marL="0" indent="0" algn="r">
              <a:buNone/>
              <a:defRPr sz="830" b="1" i="0" spc="119" baseline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25070" indent="0">
              <a:buNone/>
              <a:defRPr sz="1422">
                <a:solidFill>
                  <a:schemeClr val="tx1">
                    <a:tint val="75000"/>
                  </a:schemeClr>
                </a:solidFill>
              </a:defRPr>
            </a:lvl2pPr>
            <a:lvl3pPr marL="650140" indent="0">
              <a:buNone/>
              <a:defRPr sz="1279">
                <a:solidFill>
                  <a:schemeClr val="tx1">
                    <a:tint val="75000"/>
                  </a:schemeClr>
                </a:solidFill>
              </a:defRPr>
            </a:lvl3pPr>
            <a:lvl4pPr marL="975210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4pPr>
            <a:lvl5pPr marL="1300282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5pPr>
            <a:lvl6pPr marL="1625352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6pPr>
            <a:lvl7pPr marL="1950422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7pPr>
            <a:lvl8pPr marL="2275492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8pPr>
            <a:lvl9pPr marL="2600562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06</a:t>
            </a:r>
          </a:p>
        </p:txBody>
      </p:sp>
      <p:sp>
        <p:nvSpPr>
          <p:cNvPr id="34" name="Text Placeholder 2">
            <a:extLst>
              <a:ext uri="{FF2B5EF4-FFF2-40B4-BE49-F238E27FC236}">
                <a16:creationId xmlns:a16="http://schemas.microsoft.com/office/drawing/2014/main" id="{734369AC-292F-D7D4-7FCA-605CAA7826AC}"/>
              </a:ext>
            </a:extLst>
          </p:cNvPr>
          <p:cNvSpPr>
            <a:spLocks noGrp="1"/>
          </p:cNvSpPr>
          <p:nvPr>
            <p:ph type="body" idx="23" hasCustomPrompt="1"/>
          </p:nvPr>
        </p:nvSpPr>
        <p:spPr>
          <a:xfrm>
            <a:off x="9372601" y="3657600"/>
            <a:ext cx="457200" cy="457200"/>
          </a:xfrm>
        </p:spPr>
        <p:txBody>
          <a:bodyPr lIns="0" tIns="0" rIns="0" bIns="45720" anchor="ctr">
            <a:noAutofit/>
          </a:bodyPr>
          <a:lstStyle>
            <a:lvl1pPr marL="0" indent="0" algn="r">
              <a:buNone/>
              <a:defRPr sz="830" b="1" i="0" spc="119" baseline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25070" indent="0">
              <a:buNone/>
              <a:defRPr sz="1422">
                <a:solidFill>
                  <a:schemeClr val="tx1">
                    <a:tint val="75000"/>
                  </a:schemeClr>
                </a:solidFill>
              </a:defRPr>
            </a:lvl2pPr>
            <a:lvl3pPr marL="650140" indent="0">
              <a:buNone/>
              <a:defRPr sz="1279">
                <a:solidFill>
                  <a:schemeClr val="tx1">
                    <a:tint val="75000"/>
                  </a:schemeClr>
                </a:solidFill>
              </a:defRPr>
            </a:lvl3pPr>
            <a:lvl4pPr marL="975210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4pPr>
            <a:lvl5pPr marL="1300282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5pPr>
            <a:lvl6pPr marL="1625352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6pPr>
            <a:lvl7pPr marL="1950422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7pPr>
            <a:lvl8pPr marL="2275492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8pPr>
            <a:lvl9pPr marL="2600562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07</a:t>
            </a:r>
          </a:p>
        </p:txBody>
      </p:sp>
      <p:sp>
        <p:nvSpPr>
          <p:cNvPr id="35" name="Text Placeholder 2">
            <a:extLst>
              <a:ext uri="{FF2B5EF4-FFF2-40B4-BE49-F238E27FC236}">
                <a16:creationId xmlns:a16="http://schemas.microsoft.com/office/drawing/2014/main" id="{578D23AA-77D6-A23D-9322-028FE60B62A9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9372601" y="4572000"/>
            <a:ext cx="457200" cy="457200"/>
          </a:xfrm>
        </p:spPr>
        <p:txBody>
          <a:bodyPr lIns="0" tIns="0" rIns="0" bIns="45720" anchor="ctr">
            <a:noAutofit/>
          </a:bodyPr>
          <a:lstStyle>
            <a:lvl1pPr marL="0" indent="0" algn="r">
              <a:buNone/>
              <a:defRPr sz="830" b="1" i="0" spc="119" baseline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25070" indent="0">
              <a:buNone/>
              <a:defRPr sz="1422">
                <a:solidFill>
                  <a:schemeClr val="tx1">
                    <a:tint val="75000"/>
                  </a:schemeClr>
                </a:solidFill>
              </a:defRPr>
            </a:lvl2pPr>
            <a:lvl3pPr marL="650140" indent="0">
              <a:buNone/>
              <a:defRPr sz="1279">
                <a:solidFill>
                  <a:schemeClr val="tx1">
                    <a:tint val="75000"/>
                  </a:schemeClr>
                </a:solidFill>
              </a:defRPr>
            </a:lvl3pPr>
            <a:lvl4pPr marL="975210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4pPr>
            <a:lvl5pPr marL="1300282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5pPr>
            <a:lvl6pPr marL="1625352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6pPr>
            <a:lvl7pPr marL="1950422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7pPr>
            <a:lvl8pPr marL="2275492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8pPr>
            <a:lvl9pPr marL="2600562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08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50A2C1D-4803-BC80-E7F4-4B1FEB98E4B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01" y="7037072"/>
            <a:ext cx="1828800" cy="555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171728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-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426D8C7-66A2-B080-79F1-0AC933FACEC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14630400" cy="8229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1828800"/>
            <a:ext cx="2743200" cy="914400"/>
          </a:xfrm>
        </p:spPr>
        <p:txBody>
          <a:bodyPr anchor="t">
            <a:noAutofit/>
          </a:bodyPr>
          <a:lstStyle>
            <a:lvl1pPr algn="l">
              <a:defRPr sz="2134">
                <a:solidFill>
                  <a:schemeClr val="tx1"/>
                </a:solidFill>
              </a:defRPr>
            </a:lvl1pPr>
          </a:lstStyle>
          <a:p>
            <a:r>
              <a:rPr lang="en-US"/>
              <a:t>AGENDA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A7E21D90-0371-ACCD-797A-4ED5141F51D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486401" y="1828800"/>
            <a:ext cx="3657600" cy="91440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422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25070" indent="0">
              <a:buNone/>
              <a:defRPr sz="1422" b="0" i="0">
                <a:solidFill>
                  <a:schemeClr val="bg1"/>
                </a:solidFill>
                <a:latin typeface="Montserrat Medium" pitchFamily="2" charset="77"/>
              </a:defRPr>
            </a:lvl2pPr>
            <a:lvl3pPr marL="650140" indent="0">
              <a:buNone/>
              <a:defRPr sz="1422" b="0" i="0">
                <a:solidFill>
                  <a:schemeClr val="bg1"/>
                </a:solidFill>
                <a:latin typeface="Montserrat Medium" pitchFamily="2" charset="77"/>
              </a:defRPr>
            </a:lvl3pPr>
            <a:lvl4pPr marL="975210" indent="0">
              <a:buNone/>
              <a:defRPr sz="1422" b="0" i="0">
                <a:solidFill>
                  <a:schemeClr val="bg1"/>
                </a:solidFill>
                <a:latin typeface="Montserrat Medium" pitchFamily="2" charset="77"/>
              </a:defRPr>
            </a:lvl4pPr>
            <a:lvl5pPr marL="1300282" indent="0">
              <a:buNone/>
              <a:defRPr sz="1422" b="0" i="0">
                <a:solidFill>
                  <a:schemeClr val="bg1"/>
                </a:solidFill>
                <a:latin typeface="Montserrat Medium" pitchFamily="2" charset="77"/>
              </a:defRPr>
            </a:lvl5pPr>
          </a:lstStyle>
          <a:p>
            <a:pPr lvl="0"/>
            <a:r>
              <a:rPr lang="en-US"/>
              <a:t>Section 1 title goes here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CFC1CFAA-758C-5FB6-A2E4-24CE45FC70B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486401" y="2739418"/>
            <a:ext cx="3657600" cy="91440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422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25070" indent="0">
              <a:buNone/>
              <a:defRPr sz="1422" b="0" i="0">
                <a:solidFill>
                  <a:schemeClr val="bg1"/>
                </a:solidFill>
                <a:latin typeface="Montserrat Medium" pitchFamily="2" charset="77"/>
              </a:defRPr>
            </a:lvl2pPr>
            <a:lvl3pPr marL="650140" indent="0">
              <a:buNone/>
              <a:defRPr sz="1422" b="0" i="0">
                <a:solidFill>
                  <a:schemeClr val="bg1"/>
                </a:solidFill>
                <a:latin typeface="Montserrat Medium" pitchFamily="2" charset="77"/>
              </a:defRPr>
            </a:lvl3pPr>
            <a:lvl4pPr marL="975210" indent="0">
              <a:buNone/>
              <a:defRPr sz="1422" b="0" i="0">
                <a:solidFill>
                  <a:schemeClr val="bg1"/>
                </a:solidFill>
                <a:latin typeface="Montserrat Medium" pitchFamily="2" charset="77"/>
              </a:defRPr>
            </a:lvl4pPr>
            <a:lvl5pPr marL="1300282" indent="0">
              <a:buNone/>
              <a:defRPr sz="1422" b="0" i="0">
                <a:solidFill>
                  <a:schemeClr val="bg1"/>
                </a:solidFill>
                <a:latin typeface="Montserrat Medium" pitchFamily="2" charset="77"/>
              </a:defRPr>
            </a:lvl5pPr>
          </a:lstStyle>
          <a:p>
            <a:pPr lvl="0"/>
            <a:r>
              <a:rPr lang="en-US"/>
              <a:t>Section 2 title goes here</a:t>
            </a:r>
          </a:p>
        </p:txBody>
      </p:sp>
      <p:sp>
        <p:nvSpPr>
          <p:cNvPr id="15" name="Text Placeholder 11">
            <a:extLst>
              <a:ext uri="{FF2B5EF4-FFF2-40B4-BE49-F238E27FC236}">
                <a16:creationId xmlns:a16="http://schemas.microsoft.com/office/drawing/2014/main" id="{4664089E-6F81-7498-4F52-15BD4303390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486401" y="3657600"/>
            <a:ext cx="3657600" cy="91440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422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25070" indent="0">
              <a:buNone/>
              <a:defRPr sz="1422" b="0" i="0">
                <a:solidFill>
                  <a:schemeClr val="bg1"/>
                </a:solidFill>
                <a:latin typeface="Montserrat Medium" pitchFamily="2" charset="77"/>
              </a:defRPr>
            </a:lvl2pPr>
            <a:lvl3pPr marL="650140" indent="0">
              <a:buNone/>
              <a:defRPr sz="1422" b="0" i="0">
                <a:solidFill>
                  <a:schemeClr val="bg1"/>
                </a:solidFill>
                <a:latin typeface="Montserrat Medium" pitchFamily="2" charset="77"/>
              </a:defRPr>
            </a:lvl3pPr>
            <a:lvl4pPr marL="975210" indent="0">
              <a:buNone/>
              <a:defRPr sz="1422" b="0" i="0">
                <a:solidFill>
                  <a:schemeClr val="bg1"/>
                </a:solidFill>
                <a:latin typeface="Montserrat Medium" pitchFamily="2" charset="77"/>
              </a:defRPr>
            </a:lvl4pPr>
            <a:lvl5pPr marL="1300282" indent="0">
              <a:buNone/>
              <a:defRPr sz="1422" b="0" i="0">
                <a:solidFill>
                  <a:schemeClr val="bg1"/>
                </a:solidFill>
                <a:latin typeface="Montserrat Medium" pitchFamily="2" charset="77"/>
              </a:defRPr>
            </a:lvl5pPr>
          </a:lstStyle>
          <a:p>
            <a:pPr lvl="0"/>
            <a:r>
              <a:rPr lang="en-US"/>
              <a:t>Section 3 title goes here</a:t>
            </a:r>
          </a:p>
        </p:txBody>
      </p:sp>
      <p:sp>
        <p:nvSpPr>
          <p:cNvPr id="16" name="Text Placeholder 11">
            <a:extLst>
              <a:ext uri="{FF2B5EF4-FFF2-40B4-BE49-F238E27FC236}">
                <a16:creationId xmlns:a16="http://schemas.microsoft.com/office/drawing/2014/main" id="{A0CE3042-5FE1-D731-038A-9B04EBA7ED0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86401" y="4572000"/>
            <a:ext cx="3657600" cy="91440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422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25070" indent="0">
              <a:buNone/>
              <a:defRPr sz="1422" b="0" i="0">
                <a:solidFill>
                  <a:schemeClr val="bg1"/>
                </a:solidFill>
                <a:latin typeface="Montserrat Medium" pitchFamily="2" charset="77"/>
              </a:defRPr>
            </a:lvl2pPr>
            <a:lvl3pPr marL="650140" indent="0">
              <a:buNone/>
              <a:defRPr sz="1422" b="0" i="0">
                <a:solidFill>
                  <a:schemeClr val="bg1"/>
                </a:solidFill>
                <a:latin typeface="Montserrat Medium" pitchFamily="2" charset="77"/>
              </a:defRPr>
            </a:lvl3pPr>
            <a:lvl4pPr marL="975210" indent="0">
              <a:buNone/>
              <a:defRPr sz="1422" b="0" i="0">
                <a:solidFill>
                  <a:schemeClr val="bg1"/>
                </a:solidFill>
                <a:latin typeface="Montserrat Medium" pitchFamily="2" charset="77"/>
              </a:defRPr>
            </a:lvl4pPr>
            <a:lvl5pPr marL="1300282" indent="0">
              <a:buNone/>
              <a:defRPr sz="1422" b="0" i="0">
                <a:solidFill>
                  <a:schemeClr val="bg1"/>
                </a:solidFill>
                <a:latin typeface="Montserrat Medium" pitchFamily="2" charset="77"/>
              </a:defRPr>
            </a:lvl5pPr>
          </a:lstStyle>
          <a:p>
            <a:pPr lvl="0"/>
            <a:r>
              <a:rPr lang="en-US"/>
              <a:t>Section 4 title goes here</a:t>
            </a:r>
          </a:p>
        </p:txBody>
      </p:sp>
      <p:sp>
        <p:nvSpPr>
          <p:cNvPr id="17" name="Text Placeholder 11">
            <a:extLst>
              <a:ext uri="{FF2B5EF4-FFF2-40B4-BE49-F238E27FC236}">
                <a16:creationId xmlns:a16="http://schemas.microsoft.com/office/drawing/2014/main" id="{0B0D7521-D5F5-4233-7EAB-7BA2CBB0AEA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058400" y="1828800"/>
            <a:ext cx="3657600" cy="91440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422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25070" indent="0">
              <a:buNone/>
              <a:defRPr sz="1422" b="0" i="0">
                <a:solidFill>
                  <a:schemeClr val="bg1"/>
                </a:solidFill>
                <a:latin typeface="Montserrat Medium" pitchFamily="2" charset="77"/>
              </a:defRPr>
            </a:lvl2pPr>
            <a:lvl3pPr marL="650140" indent="0">
              <a:buNone/>
              <a:defRPr sz="1422" b="0" i="0">
                <a:solidFill>
                  <a:schemeClr val="bg1"/>
                </a:solidFill>
                <a:latin typeface="Montserrat Medium" pitchFamily="2" charset="77"/>
              </a:defRPr>
            </a:lvl3pPr>
            <a:lvl4pPr marL="975210" indent="0">
              <a:buNone/>
              <a:defRPr sz="1422" b="0" i="0">
                <a:solidFill>
                  <a:schemeClr val="bg1"/>
                </a:solidFill>
                <a:latin typeface="Montserrat Medium" pitchFamily="2" charset="77"/>
              </a:defRPr>
            </a:lvl4pPr>
            <a:lvl5pPr marL="1300282" indent="0">
              <a:buNone/>
              <a:defRPr sz="1422" b="0" i="0">
                <a:solidFill>
                  <a:schemeClr val="bg1"/>
                </a:solidFill>
                <a:latin typeface="Montserrat Medium" pitchFamily="2" charset="77"/>
              </a:defRPr>
            </a:lvl5pPr>
          </a:lstStyle>
          <a:p>
            <a:pPr lvl="0"/>
            <a:r>
              <a:rPr lang="en-US"/>
              <a:t>Section 5 title goes here</a:t>
            </a:r>
          </a:p>
        </p:txBody>
      </p:sp>
      <p:sp>
        <p:nvSpPr>
          <p:cNvPr id="18" name="Text Placeholder 11">
            <a:extLst>
              <a:ext uri="{FF2B5EF4-FFF2-40B4-BE49-F238E27FC236}">
                <a16:creationId xmlns:a16="http://schemas.microsoft.com/office/drawing/2014/main" id="{59BFF92C-8611-8949-C0A7-5162E42EA05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0058400" y="2739725"/>
            <a:ext cx="3657600" cy="91440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422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25070" indent="0">
              <a:buNone/>
              <a:defRPr sz="1422" b="0" i="0">
                <a:solidFill>
                  <a:schemeClr val="bg1"/>
                </a:solidFill>
                <a:latin typeface="Montserrat Medium" pitchFamily="2" charset="77"/>
              </a:defRPr>
            </a:lvl2pPr>
            <a:lvl3pPr marL="650140" indent="0">
              <a:buNone/>
              <a:defRPr sz="1422" b="0" i="0">
                <a:solidFill>
                  <a:schemeClr val="bg1"/>
                </a:solidFill>
                <a:latin typeface="Montserrat Medium" pitchFamily="2" charset="77"/>
              </a:defRPr>
            </a:lvl3pPr>
            <a:lvl4pPr marL="975210" indent="0">
              <a:buNone/>
              <a:defRPr sz="1422" b="0" i="0">
                <a:solidFill>
                  <a:schemeClr val="bg1"/>
                </a:solidFill>
                <a:latin typeface="Montserrat Medium" pitchFamily="2" charset="77"/>
              </a:defRPr>
            </a:lvl4pPr>
            <a:lvl5pPr marL="1300282" indent="0">
              <a:buNone/>
              <a:defRPr sz="1422" b="0" i="0">
                <a:solidFill>
                  <a:schemeClr val="bg1"/>
                </a:solidFill>
                <a:latin typeface="Montserrat Medium" pitchFamily="2" charset="77"/>
              </a:defRPr>
            </a:lvl5pPr>
          </a:lstStyle>
          <a:p>
            <a:pPr lvl="0"/>
            <a:r>
              <a:rPr lang="en-US"/>
              <a:t>Section 6 title goes here</a:t>
            </a:r>
          </a:p>
        </p:txBody>
      </p:sp>
      <p:sp>
        <p:nvSpPr>
          <p:cNvPr id="19" name="Text Placeholder 11">
            <a:extLst>
              <a:ext uri="{FF2B5EF4-FFF2-40B4-BE49-F238E27FC236}">
                <a16:creationId xmlns:a16="http://schemas.microsoft.com/office/drawing/2014/main" id="{D8C8DB76-8CDD-46D3-4314-D0DCF2AC8A9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058400" y="3657907"/>
            <a:ext cx="3657600" cy="91440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422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25070" indent="0">
              <a:buNone/>
              <a:defRPr sz="1422" b="0" i="0">
                <a:solidFill>
                  <a:schemeClr val="bg1"/>
                </a:solidFill>
                <a:latin typeface="Montserrat Medium" pitchFamily="2" charset="77"/>
              </a:defRPr>
            </a:lvl2pPr>
            <a:lvl3pPr marL="650140" indent="0">
              <a:buNone/>
              <a:defRPr sz="1422" b="0" i="0">
                <a:solidFill>
                  <a:schemeClr val="bg1"/>
                </a:solidFill>
                <a:latin typeface="Montserrat Medium" pitchFamily="2" charset="77"/>
              </a:defRPr>
            </a:lvl3pPr>
            <a:lvl4pPr marL="975210" indent="0">
              <a:buNone/>
              <a:defRPr sz="1422" b="0" i="0">
                <a:solidFill>
                  <a:schemeClr val="bg1"/>
                </a:solidFill>
                <a:latin typeface="Montserrat Medium" pitchFamily="2" charset="77"/>
              </a:defRPr>
            </a:lvl4pPr>
            <a:lvl5pPr marL="1300282" indent="0">
              <a:buNone/>
              <a:defRPr sz="1422" b="0" i="0">
                <a:solidFill>
                  <a:schemeClr val="bg1"/>
                </a:solidFill>
                <a:latin typeface="Montserrat Medium" pitchFamily="2" charset="77"/>
              </a:defRPr>
            </a:lvl5pPr>
          </a:lstStyle>
          <a:p>
            <a:pPr lvl="0"/>
            <a:r>
              <a:rPr lang="en-US"/>
              <a:t>Section 7 title goes here</a:t>
            </a:r>
          </a:p>
        </p:txBody>
      </p:sp>
      <p:sp>
        <p:nvSpPr>
          <p:cNvPr id="20" name="Text Placeholder 11">
            <a:extLst>
              <a:ext uri="{FF2B5EF4-FFF2-40B4-BE49-F238E27FC236}">
                <a16:creationId xmlns:a16="http://schemas.microsoft.com/office/drawing/2014/main" id="{39F880C7-46C7-DC92-D0DB-427E916B652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0058400" y="4566558"/>
            <a:ext cx="3657600" cy="91440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422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25070" indent="0">
              <a:buNone/>
              <a:defRPr sz="1422" b="0" i="0">
                <a:solidFill>
                  <a:schemeClr val="bg1"/>
                </a:solidFill>
                <a:latin typeface="Montserrat Medium" pitchFamily="2" charset="77"/>
              </a:defRPr>
            </a:lvl2pPr>
            <a:lvl3pPr marL="650140" indent="0">
              <a:buNone/>
              <a:defRPr sz="1422" b="0" i="0">
                <a:solidFill>
                  <a:schemeClr val="bg1"/>
                </a:solidFill>
                <a:latin typeface="Montserrat Medium" pitchFamily="2" charset="77"/>
              </a:defRPr>
            </a:lvl3pPr>
            <a:lvl4pPr marL="975210" indent="0">
              <a:buNone/>
              <a:defRPr sz="1422" b="0" i="0">
                <a:solidFill>
                  <a:schemeClr val="bg1"/>
                </a:solidFill>
                <a:latin typeface="Montserrat Medium" pitchFamily="2" charset="77"/>
              </a:defRPr>
            </a:lvl4pPr>
            <a:lvl5pPr marL="1300282" indent="0">
              <a:buNone/>
              <a:defRPr sz="1422" b="0" i="0">
                <a:solidFill>
                  <a:schemeClr val="bg1"/>
                </a:solidFill>
                <a:latin typeface="Montserrat Medium" pitchFamily="2" charset="77"/>
              </a:defRPr>
            </a:lvl5pPr>
          </a:lstStyle>
          <a:p>
            <a:pPr lvl="0"/>
            <a:r>
              <a:rPr lang="en-US"/>
              <a:t>Section 8 title goes here</a:t>
            </a: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AD833762-6B99-B0E8-50EC-9B77798E3EF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800600" y="1828800"/>
            <a:ext cx="457200" cy="457200"/>
          </a:xfrm>
        </p:spPr>
        <p:txBody>
          <a:bodyPr lIns="0" tIns="0" rIns="0" bIns="45720" anchor="ctr">
            <a:noAutofit/>
          </a:bodyPr>
          <a:lstStyle>
            <a:lvl1pPr marL="0" indent="0" algn="r">
              <a:buNone/>
              <a:defRPr sz="830" b="1" i="0" spc="119" baseline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25070" indent="0">
              <a:buNone/>
              <a:defRPr sz="1422">
                <a:solidFill>
                  <a:schemeClr val="tx1">
                    <a:tint val="75000"/>
                  </a:schemeClr>
                </a:solidFill>
              </a:defRPr>
            </a:lvl2pPr>
            <a:lvl3pPr marL="650140" indent="0">
              <a:buNone/>
              <a:defRPr sz="1279">
                <a:solidFill>
                  <a:schemeClr val="tx1">
                    <a:tint val="75000"/>
                  </a:schemeClr>
                </a:solidFill>
              </a:defRPr>
            </a:lvl3pPr>
            <a:lvl4pPr marL="975210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4pPr>
            <a:lvl5pPr marL="1300282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5pPr>
            <a:lvl6pPr marL="1625352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6pPr>
            <a:lvl7pPr marL="1950422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7pPr>
            <a:lvl8pPr marL="2275492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8pPr>
            <a:lvl9pPr marL="2600562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01</a:t>
            </a:r>
          </a:p>
        </p:txBody>
      </p:sp>
      <p:sp>
        <p:nvSpPr>
          <p:cNvPr id="29" name="Text Placeholder 2">
            <a:extLst>
              <a:ext uri="{FF2B5EF4-FFF2-40B4-BE49-F238E27FC236}">
                <a16:creationId xmlns:a16="http://schemas.microsoft.com/office/drawing/2014/main" id="{78EBA272-2711-32B4-4CC6-F0BC6D7B36B7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4800600" y="2739419"/>
            <a:ext cx="457200" cy="457200"/>
          </a:xfrm>
        </p:spPr>
        <p:txBody>
          <a:bodyPr lIns="0" tIns="0" rIns="0" bIns="45720" anchor="ctr">
            <a:noAutofit/>
          </a:bodyPr>
          <a:lstStyle>
            <a:lvl1pPr marL="0" indent="0" algn="r">
              <a:buNone/>
              <a:defRPr sz="830" b="1" i="0" spc="119" baseline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25070" indent="0">
              <a:buNone/>
              <a:defRPr sz="1422">
                <a:solidFill>
                  <a:schemeClr val="tx1">
                    <a:tint val="75000"/>
                  </a:schemeClr>
                </a:solidFill>
              </a:defRPr>
            </a:lvl2pPr>
            <a:lvl3pPr marL="650140" indent="0">
              <a:buNone/>
              <a:defRPr sz="1279">
                <a:solidFill>
                  <a:schemeClr val="tx1">
                    <a:tint val="75000"/>
                  </a:schemeClr>
                </a:solidFill>
              </a:defRPr>
            </a:lvl3pPr>
            <a:lvl4pPr marL="975210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4pPr>
            <a:lvl5pPr marL="1300282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5pPr>
            <a:lvl6pPr marL="1625352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6pPr>
            <a:lvl7pPr marL="1950422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7pPr>
            <a:lvl8pPr marL="2275492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8pPr>
            <a:lvl9pPr marL="2600562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02</a:t>
            </a:r>
          </a:p>
        </p:txBody>
      </p:sp>
      <p:sp>
        <p:nvSpPr>
          <p:cNvPr id="30" name="Text Placeholder 2">
            <a:extLst>
              <a:ext uri="{FF2B5EF4-FFF2-40B4-BE49-F238E27FC236}">
                <a16:creationId xmlns:a16="http://schemas.microsoft.com/office/drawing/2014/main" id="{5AD64F7D-F7F1-30AB-C702-53A3CD6859AF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4800600" y="3657600"/>
            <a:ext cx="457200" cy="457200"/>
          </a:xfrm>
        </p:spPr>
        <p:txBody>
          <a:bodyPr lIns="0" tIns="0" rIns="0" bIns="45720" anchor="ctr">
            <a:noAutofit/>
          </a:bodyPr>
          <a:lstStyle>
            <a:lvl1pPr marL="0" indent="0" algn="r">
              <a:buNone/>
              <a:defRPr sz="830" b="1" i="0" spc="119" baseline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25070" indent="0">
              <a:buNone/>
              <a:defRPr sz="1422">
                <a:solidFill>
                  <a:schemeClr val="tx1">
                    <a:tint val="75000"/>
                  </a:schemeClr>
                </a:solidFill>
              </a:defRPr>
            </a:lvl2pPr>
            <a:lvl3pPr marL="650140" indent="0">
              <a:buNone/>
              <a:defRPr sz="1279">
                <a:solidFill>
                  <a:schemeClr val="tx1">
                    <a:tint val="75000"/>
                  </a:schemeClr>
                </a:solidFill>
              </a:defRPr>
            </a:lvl3pPr>
            <a:lvl4pPr marL="975210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4pPr>
            <a:lvl5pPr marL="1300282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5pPr>
            <a:lvl6pPr marL="1625352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6pPr>
            <a:lvl7pPr marL="1950422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7pPr>
            <a:lvl8pPr marL="2275492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8pPr>
            <a:lvl9pPr marL="2600562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03</a:t>
            </a:r>
          </a:p>
        </p:txBody>
      </p:sp>
      <p:sp>
        <p:nvSpPr>
          <p:cNvPr id="31" name="Text Placeholder 2">
            <a:extLst>
              <a:ext uri="{FF2B5EF4-FFF2-40B4-BE49-F238E27FC236}">
                <a16:creationId xmlns:a16="http://schemas.microsoft.com/office/drawing/2014/main" id="{7571A620-655B-772B-9E00-B4B9E48B5271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4800600" y="4572000"/>
            <a:ext cx="457200" cy="457200"/>
          </a:xfrm>
        </p:spPr>
        <p:txBody>
          <a:bodyPr lIns="0" tIns="0" rIns="0" bIns="45720" anchor="ctr">
            <a:noAutofit/>
          </a:bodyPr>
          <a:lstStyle>
            <a:lvl1pPr marL="0" indent="0" algn="r">
              <a:buNone/>
              <a:defRPr sz="830" b="1" i="0" spc="119" baseline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25070" indent="0">
              <a:buNone/>
              <a:defRPr sz="1422">
                <a:solidFill>
                  <a:schemeClr val="tx1">
                    <a:tint val="75000"/>
                  </a:schemeClr>
                </a:solidFill>
              </a:defRPr>
            </a:lvl2pPr>
            <a:lvl3pPr marL="650140" indent="0">
              <a:buNone/>
              <a:defRPr sz="1279">
                <a:solidFill>
                  <a:schemeClr val="tx1">
                    <a:tint val="75000"/>
                  </a:schemeClr>
                </a:solidFill>
              </a:defRPr>
            </a:lvl3pPr>
            <a:lvl4pPr marL="975210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4pPr>
            <a:lvl5pPr marL="1300282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5pPr>
            <a:lvl6pPr marL="1625352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6pPr>
            <a:lvl7pPr marL="1950422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7pPr>
            <a:lvl8pPr marL="2275492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8pPr>
            <a:lvl9pPr marL="2600562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04</a:t>
            </a:r>
          </a:p>
        </p:txBody>
      </p:sp>
      <p:sp>
        <p:nvSpPr>
          <p:cNvPr id="32" name="Text Placeholder 2">
            <a:extLst>
              <a:ext uri="{FF2B5EF4-FFF2-40B4-BE49-F238E27FC236}">
                <a16:creationId xmlns:a16="http://schemas.microsoft.com/office/drawing/2014/main" id="{2E22D961-DFD9-DA38-3DD7-7E80EA84AF96}"/>
              </a:ext>
            </a:extLst>
          </p:cNvPr>
          <p:cNvSpPr>
            <a:spLocks noGrp="1"/>
          </p:cNvSpPr>
          <p:nvPr>
            <p:ph type="body" idx="21" hasCustomPrompt="1"/>
          </p:nvPr>
        </p:nvSpPr>
        <p:spPr>
          <a:xfrm>
            <a:off x="9372601" y="1828800"/>
            <a:ext cx="457200" cy="457200"/>
          </a:xfrm>
        </p:spPr>
        <p:txBody>
          <a:bodyPr lIns="0" tIns="0" rIns="0" bIns="45720" anchor="ctr">
            <a:noAutofit/>
          </a:bodyPr>
          <a:lstStyle>
            <a:lvl1pPr marL="0" indent="0" algn="r">
              <a:buNone/>
              <a:defRPr sz="830" b="1" i="0" spc="119" baseline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25070" indent="0">
              <a:buNone/>
              <a:defRPr sz="1422">
                <a:solidFill>
                  <a:schemeClr val="tx1">
                    <a:tint val="75000"/>
                  </a:schemeClr>
                </a:solidFill>
              </a:defRPr>
            </a:lvl2pPr>
            <a:lvl3pPr marL="650140" indent="0">
              <a:buNone/>
              <a:defRPr sz="1279">
                <a:solidFill>
                  <a:schemeClr val="tx1">
                    <a:tint val="75000"/>
                  </a:schemeClr>
                </a:solidFill>
              </a:defRPr>
            </a:lvl3pPr>
            <a:lvl4pPr marL="975210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4pPr>
            <a:lvl5pPr marL="1300282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5pPr>
            <a:lvl6pPr marL="1625352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6pPr>
            <a:lvl7pPr marL="1950422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7pPr>
            <a:lvl8pPr marL="2275492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8pPr>
            <a:lvl9pPr marL="2600562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05</a:t>
            </a:r>
          </a:p>
        </p:txBody>
      </p:sp>
      <p:sp>
        <p:nvSpPr>
          <p:cNvPr id="33" name="Text Placeholder 2">
            <a:extLst>
              <a:ext uri="{FF2B5EF4-FFF2-40B4-BE49-F238E27FC236}">
                <a16:creationId xmlns:a16="http://schemas.microsoft.com/office/drawing/2014/main" id="{BBCA80F9-0FFC-A406-7EDE-91E184B428E7}"/>
              </a:ext>
            </a:extLst>
          </p:cNvPr>
          <p:cNvSpPr>
            <a:spLocks noGrp="1"/>
          </p:cNvSpPr>
          <p:nvPr>
            <p:ph type="body" idx="22" hasCustomPrompt="1"/>
          </p:nvPr>
        </p:nvSpPr>
        <p:spPr>
          <a:xfrm>
            <a:off x="9372601" y="2739419"/>
            <a:ext cx="457200" cy="457200"/>
          </a:xfrm>
        </p:spPr>
        <p:txBody>
          <a:bodyPr lIns="0" tIns="0" rIns="0" bIns="45720" anchor="ctr">
            <a:noAutofit/>
          </a:bodyPr>
          <a:lstStyle>
            <a:lvl1pPr marL="0" indent="0" algn="r">
              <a:buNone/>
              <a:defRPr sz="830" b="1" i="0" spc="119" baseline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25070" indent="0">
              <a:buNone/>
              <a:defRPr sz="1422">
                <a:solidFill>
                  <a:schemeClr val="tx1">
                    <a:tint val="75000"/>
                  </a:schemeClr>
                </a:solidFill>
              </a:defRPr>
            </a:lvl2pPr>
            <a:lvl3pPr marL="650140" indent="0">
              <a:buNone/>
              <a:defRPr sz="1279">
                <a:solidFill>
                  <a:schemeClr val="tx1">
                    <a:tint val="75000"/>
                  </a:schemeClr>
                </a:solidFill>
              </a:defRPr>
            </a:lvl3pPr>
            <a:lvl4pPr marL="975210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4pPr>
            <a:lvl5pPr marL="1300282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5pPr>
            <a:lvl6pPr marL="1625352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6pPr>
            <a:lvl7pPr marL="1950422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7pPr>
            <a:lvl8pPr marL="2275492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8pPr>
            <a:lvl9pPr marL="2600562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06</a:t>
            </a:r>
          </a:p>
        </p:txBody>
      </p:sp>
      <p:sp>
        <p:nvSpPr>
          <p:cNvPr id="34" name="Text Placeholder 2">
            <a:extLst>
              <a:ext uri="{FF2B5EF4-FFF2-40B4-BE49-F238E27FC236}">
                <a16:creationId xmlns:a16="http://schemas.microsoft.com/office/drawing/2014/main" id="{734369AC-292F-D7D4-7FCA-605CAA7826AC}"/>
              </a:ext>
            </a:extLst>
          </p:cNvPr>
          <p:cNvSpPr>
            <a:spLocks noGrp="1"/>
          </p:cNvSpPr>
          <p:nvPr>
            <p:ph type="body" idx="23" hasCustomPrompt="1"/>
          </p:nvPr>
        </p:nvSpPr>
        <p:spPr>
          <a:xfrm>
            <a:off x="9372601" y="3657600"/>
            <a:ext cx="457200" cy="457200"/>
          </a:xfrm>
        </p:spPr>
        <p:txBody>
          <a:bodyPr lIns="0" tIns="0" rIns="0" bIns="45720" anchor="ctr">
            <a:noAutofit/>
          </a:bodyPr>
          <a:lstStyle>
            <a:lvl1pPr marL="0" indent="0" algn="r">
              <a:buNone/>
              <a:defRPr sz="830" b="1" i="0" spc="119" baseline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25070" indent="0">
              <a:buNone/>
              <a:defRPr sz="1422">
                <a:solidFill>
                  <a:schemeClr val="tx1">
                    <a:tint val="75000"/>
                  </a:schemeClr>
                </a:solidFill>
              </a:defRPr>
            </a:lvl2pPr>
            <a:lvl3pPr marL="650140" indent="0">
              <a:buNone/>
              <a:defRPr sz="1279">
                <a:solidFill>
                  <a:schemeClr val="tx1">
                    <a:tint val="75000"/>
                  </a:schemeClr>
                </a:solidFill>
              </a:defRPr>
            </a:lvl3pPr>
            <a:lvl4pPr marL="975210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4pPr>
            <a:lvl5pPr marL="1300282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5pPr>
            <a:lvl6pPr marL="1625352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6pPr>
            <a:lvl7pPr marL="1950422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7pPr>
            <a:lvl8pPr marL="2275492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8pPr>
            <a:lvl9pPr marL="2600562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07</a:t>
            </a:r>
          </a:p>
        </p:txBody>
      </p:sp>
      <p:sp>
        <p:nvSpPr>
          <p:cNvPr id="35" name="Text Placeholder 2">
            <a:extLst>
              <a:ext uri="{FF2B5EF4-FFF2-40B4-BE49-F238E27FC236}">
                <a16:creationId xmlns:a16="http://schemas.microsoft.com/office/drawing/2014/main" id="{578D23AA-77D6-A23D-9322-028FE60B62A9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9372601" y="4572000"/>
            <a:ext cx="457200" cy="457200"/>
          </a:xfrm>
        </p:spPr>
        <p:txBody>
          <a:bodyPr lIns="0" tIns="0" rIns="0" bIns="45720" anchor="ctr">
            <a:noAutofit/>
          </a:bodyPr>
          <a:lstStyle>
            <a:lvl1pPr marL="0" indent="0" algn="r">
              <a:buNone/>
              <a:defRPr sz="830" b="1" i="0" spc="119" baseline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25070" indent="0">
              <a:buNone/>
              <a:defRPr sz="1422">
                <a:solidFill>
                  <a:schemeClr val="tx1">
                    <a:tint val="75000"/>
                  </a:schemeClr>
                </a:solidFill>
              </a:defRPr>
            </a:lvl2pPr>
            <a:lvl3pPr marL="650140" indent="0">
              <a:buNone/>
              <a:defRPr sz="1279">
                <a:solidFill>
                  <a:schemeClr val="tx1">
                    <a:tint val="75000"/>
                  </a:schemeClr>
                </a:solidFill>
              </a:defRPr>
            </a:lvl3pPr>
            <a:lvl4pPr marL="975210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4pPr>
            <a:lvl5pPr marL="1300282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5pPr>
            <a:lvl6pPr marL="1625352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6pPr>
            <a:lvl7pPr marL="1950422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7pPr>
            <a:lvl8pPr marL="2275492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8pPr>
            <a:lvl9pPr marL="2600562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08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50A2C1D-4803-BC80-E7F4-4B1FEB98E4B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01" y="7037072"/>
            <a:ext cx="1828800" cy="555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132850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- Man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FF05316-6BAC-DA29-DE1D-3BFFFBBE594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4630400" cy="8229600"/>
          </a:xfrm>
          <a:prstGeom prst="rect">
            <a:avLst/>
          </a:prstGeom>
        </p:spPr>
      </p:pic>
      <p:pic>
        <p:nvPicPr>
          <p:cNvPr id="10" name="Picture 9" descr="Shape&#10;&#10;Description automatically generated">
            <a:extLst>
              <a:ext uri="{FF2B5EF4-FFF2-40B4-BE49-F238E27FC236}">
                <a16:creationId xmlns:a16="http://schemas.microsoft.com/office/drawing/2014/main" id="{24D1018A-25A6-8143-D5F8-88B027E0DBF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4630400" cy="82296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6A9DBDF-71E9-575D-F48C-528948F943C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01" y="7037072"/>
            <a:ext cx="1828800" cy="555784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9E2A3824-1500-E93B-424C-642F2C6A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1" y="1219201"/>
            <a:ext cx="7315201" cy="2362200"/>
          </a:xfrm>
        </p:spPr>
        <p:txBody>
          <a:bodyPr anchor="t">
            <a:normAutofit/>
          </a:bodyPr>
          <a:lstStyle>
            <a:lvl1pPr>
              <a:defRPr sz="3199" b="0" i="0" spc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1DD10460-D186-00CC-D7F6-B597350F04B5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914401" y="1219201"/>
            <a:ext cx="1828800" cy="228600"/>
          </a:xfrm>
        </p:spPr>
        <p:txBody>
          <a:bodyPr lIns="0" tIns="0" rIns="0" bIns="0" anchor="b">
            <a:noAutofit/>
          </a:bodyPr>
          <a:lstStyle>
            <a:lvl1pPr marL="0" indent="0">
              <a:buNone/>
              <a:defRPr sz="712" b="1" i="0" spc="119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25070" indent="0">
              <a:buNone/>
              <a:defRPr sz="1422">
                <a:solidFill>
                  <a:schemeClr val="tx1">
                    <a:tint val="75000"/>
                  </a:schemeClr>
                </a:solidFill>
              </a:defRPr>
            </a:lvl2pPr>
            <a:lvl3pPr marL="650140" indent="0">
              <a:buNone/>
              <a:defRPr sz="1279">
                <a:solidFill>
                  <a:schemeClr val="tx1">
                    <a:tint val="75000"/>
                  </a:schemeClr>
                </a:solidFill>
              </a:defRPr>
            </a:lvl3pPr>
            <a:lvl4pPr marL="975210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4pPr>
            <a:lvl5pPr marL="1300282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5pPr>
            <a:lvl6pPr marL="1625352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6pPr>
            <a:lvl7pPr marL="1950422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7pPr>
            <a:lvl8pPr marL="2275492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8pPr>
            <a:lvl9pPr marL="2600562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SECTION XX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82EABC7A-7E7C-2053-259A-A1E85F568E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714022" y="7620001"/>
            <a:ext cx="459180" cy="438150"/>
          </a:xfrm>
        </p:spPr>
        <p:txBody>
          <a:bodyPr/>
          <a:lstStyle>
            <a:lvl1pPr>
              <a:defRPr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F080D84-097B-FB40-B690-BF1430AB30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82526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- Ja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FF05316-6BAC-DA29-DE1D-3BFFFBBE594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14630400" cy="8229600"/>
          </a:xfrm>
          <a:prstGeom prst="rect">
            <a:avLst/>
          </a:prstGeom>
        </p:spPr>
      </p:pic>
      <p:pic>
        <p:nvPicPr>
          <p:cNvPr id="5" name="Picture 4" descr="Shape, rectangle&#10;&#10;Description automatically generated">
            <a:extLst>
              <a:ext uri="{FF2B5EF4-FFF2-40B4-BE49-F238E27FC236}">
                <a16:creationId xmlns:a16="http://schemas.microsoft.com/office/drawing/2014/main" id="{988A94B1-3780-F194-A0D1-782A9D77610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4630400" cy="82296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E64B7FD-6A97-FA81-2C5B-46444FB8A95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01" y="7037072"/>
            <a:ext cx="1828800" cy="555784"/>
          </a:xfrm>
          <a:prstGeom prst="rect">
            <a:avLst/>
          </a:prstGeom>
        </p:spPr>
      </p:pic>
      <p:sp>
        <p:nvSpPr>
          <p:cNvPr id="19" name="Title 1">
            <a:extLst>
              <a:ext uri="{FF2B5EF4-FFF2-40B4-BE49-F238E27FC236}">
                <a16:creationId xmlns:a16="http://schemas.microsoft.com/office/drawing/2014/main" id="{EA93C3AE-B5A9-5228-80AB-182FBF7911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1" y="1219201"/>
            <a:ext cx="7315201" cy="2362200"/>
          </a:xfrm>
        </p:spPr>
        <p:txBody>
          <a:bodyPr anchor="t">
            <a:normAutofit/>
          </a:bodyPr>
          <a:lstStyle>
            <a:lvl1pPr>
              <a:defRPr sz="3199" b="0" i="0" spc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A36A4C35-DFC9-3D5A-4949-DEDAA6F63A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714022" y="7620001"/>
            <a:ext cx="459180" cy="438150"/>
          </a:xfrm>
        </p:spPr>
        <p:txBody>
          <a:bodyPr/>
          <a:lstStyle>
            <a:lvl1pPr>
              <a:defRPr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F080D84-097B-FB40-B690-BF1430AB3065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5F9BA959-9936-481D-64AF-44E81B4122A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914401" y="1219201"/>
            <a:ext cx="1828800" cy="228600"/>
          </a:xfrm>
        </p:spPr>
        <p:txBody>
          <a:bodyPr lIns="0" tIns="0" rIns="0" bIns="0" anchor="b">
            <a:noAutofit/>
          </a:bodyPr>
          <a:lstStyle>
            <a:lvl1pPr marL="0" indent="0">
              <a:buNone/>
              <a:defRPr sz="712" b="1" i="0" spc="119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25070" indent="0">
              <a:buNone/>
              <a:defRPr sz="1422">
                <a:solidFill>
                  <a:schemeClr val="tx1">
                    <a:tint val="75000"/>
                  </a:schemeClr>
                </a:solidFill>
              </a:defRPr>
            </a:lvl2pPr>
            <a:lvl3pPr marL="650140" indent="0">
              <a:buNone/>
              <a:defRPr sz="1279">
                <a:solidFill>
                  <a:schemeClr val="tx1">
                    <a:tint val="75000"/>
                  </a:schemeClr>
                </a:solidFill>
              </a:defRPr>
            </a:lvl3pPr>
            <a:lvl4pPr marL="975210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4pPr>
            <a:lvl5pPr marL="1300282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5pPr>
            <a:lvl6pPr marL="1625352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6pPr>
            <a:lvl7pPr marL="1950422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7pPr>
            <a:lvl8pPr marL="2275492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8pPr>
            <a:lvl9pPr marL="2600562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SECTION XX</a:t>
            </a:r>
          </a:p>
        </p:txBody>
      </p:sp>
    </p:spTree>
    <p:extLst>
      <p:ext uri="{BB962C8B-B14F-4D97-AF65-F5344CB8AC3E}">
        <p14:creationId xmlns:p14="http://schemas.microsoft.com/office/powerpoint/2010/main" val="235333147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-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FF05316-6BAC-DA29-DE1D-3BFFFBBE594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4630400" cy="82296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4D1018A-25A6-8143-D5F8-88B027E0DBF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14630400" cy="822960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FD645F35-C913-169A-B2B6-A90D5C9501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1" y="1219201"/>
            <a:ext cx="7315201" cy="2362200"/>
          </a:xfrm>
        </p:spPr>
        <p:txBody>
          <a:bodyPr anchor="t">
            <a:normAutofit/>
          </a:bodyPr>
          <a:lstStyle>
            <a:lvl1pPr>
              <a:defRPr sz="3199" b="0" i="0" spc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9B1A4E7F-2790-C153-0251-FC1152CBA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714022" y="7620001"/>
            <a:ext cx="459180" cy="438150"/>
          </a:xfrm>
        </p:spPr>
        <p:txBody>
          <a:bodyPr/>
          <a:lstStyle>
            <a:lvl1pPr>
              <a:defRPr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F080D84-097B-FB40-B690-BF1430AB3065}" type="slidenum">
              <a:rPr lang="en-US" smtClean="0"/>
              <a:t>‹#›</a:t>
            </a:fld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531B140E-9847-F6E6-4BC6-4A3021A8239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01" y="7037072"/>
            <a:ext cx="1828800" cy="555784"/>
          </a:xfrm>
          <a:prstGeom prst="rect">
            <a:avLst/>
          </a:prstGeom>
        </p:spPr>
      </p:pic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C657E6FD-AD8E-C2D3-8B4F-6AE8BBEC167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914401" y="1219201"/>
            <a:ext cx="1828800" cy="228600"/>
          </a:xfrm>
        </p:spPr>
        <p:txBody>
          <a:bodyPr lIns="0" tIns="0" rIns="0" bIns="0" anchor="b">
            <a:noAutofit/>
          </a:bodyPr>
          <a:lstStyle>
            <a:lvl1pPr marL="0" indent="0">
              <a:buNone/>
              <a:defRPr sz="712" b="1" i="0" spc="119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25070" indent="0">
              <a:buNone/>
              <a:defRPr sz="1422">
                <a:solidFill>
                  <a:schemeClr val="tx1">
                    <a:tint val="75000"/>
                  </a:schemeClr>
                </a:solidFill>
              </a:defRPr>
            </a:lvl2pPr>
            <a:lvl3pPr marL="650140" indent="0">
              <a:buNone/>
              <a:defRPr sz="1279">
                <a:solidFill>
                  <a:schemeClr val="tx1">
                    <a:tint val="75000"/>
                  </a:schemeClr>
                </a:solidFill>
              </a:defRPr>
            </a:lvl3pPr>
            <a:lvl4pPr marL="975210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4pPr>
            <a:lvl5pPr marL="1300282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5pPr>
            <a:lvl6pPr marL="1625352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6pPr>
            <a:lvl7pPr marL="1950422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7pPr>
            <a:lvl8pPr marL="2275492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8pPr>
            <a:lvl9pPr marL="2600562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SECTION XX</a:t>
            </a:r>
          </a:p>
        </p:txBody>
      </p:sp>
    </p:spTree>
    <p:extLst>
      <p:ext uri="{BB962C8B-B14F-4D97-AF65-F5344CB8AC3E}">
        <p14:creationId xmlns:p14="http://schemas.microsoft.com/office/powerpoint/2010/main" val="41055371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- Tam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FF05316-6BAC-DA29-DE1D-3BFFFBBE594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14630400" cy="8229600"/>
          </a:xfrm>
          <a:prstGeom prst="rect">
            <a:avLst/>
          </a:prstGeom>
        </p:spPr>
      </p:pic>
      <p:pic>
        <p:nvPicPr>
          <p:cNvPr id="5" name="Picture 4" descr="A picture containing shape&#10;&#10;Description automatically generated">
            <a:extLst>
              <a:ext uri="{FF2B5EF4-FFF2-40B4-BE49-F238E27FC236}">
                <a16:creationId xmlns:a16="http://schemas.microsoft.com/office/drawing/2014/main" id="{0CBFBD9C-009E-B3A3-B944-46AF3A5A277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4630400" cy="8229600"/>
          </a:xfrm>
          <a:prstGeom prst="rect">
            <a:avLst/>
          </a:prstGeom>
        </p:spPr>
      </p:pic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A9AAAFAC-600E-B996-5102-E124BBEF6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714022" y="7620001"/>
            <a:ext cx="459180" cy="438150"/>
          </a:xfrm>
        </p:spPr>
        <p:txBody>
          <a:bodyPr/>
          <a:lstStyle>
            <a:lvl1pPr>
              <a:defRPr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F080D84-097B-FB40-B690-BF1430AB3065}" type="slidenum">
              <a:rPr lang="en-US" smtClean="0"/>
              <a:t>‹#›</a:t>
            </a:fld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18C0512-3830-208F-2A82-65E5656BB0D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01" y="7037072"/>
            <a:ext cx="1828800" cy="555784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940F01AB-71A2-2640-5DB0-D77134D378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1219201"/>
            <a:ext cx="8229600" cy="2362200"/>
          </a:xfrm>
        </p:spPr>
        <p:txBody>
          <a:bodyPr anchor="t">
            <a:normAutofit/>
          </a:bodyPr>
          <a:lstStyle>
            <a:lvl1pPr>
              <a:defRPr sz="3199" b="0" i="0" spc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64242E24-A674-BD87-A69C-8D5E8B6FA8B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914401" y="1219201"/>
            <a:ext cx="1828800" cy="228600"/>
          </a:xfrm>
        </p:spPr>
        <p:txBody>
          <a:bodyPr lIns="0" tIns="0" rIns="0" bIns="0" anchor="b">
            <a:noAutofit/>
          </a:bodyPr>
          <a:lstStyle>
            <a:lvl1pPr marL="0" indent="0">
              <a:buNone/>
              <a:defRPr sz="712" b="1" i="0" spc="119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25070" indent="0">
              <a:buNone/>
              <a:defRPr sz="1422">
                <a:solidFill>
                  <a:schemeClr val="tx1">
                    <a:tint val="75000"/>
                  </a:schemeClr>
                </a:solidFill>
              </a:defRPr>
            </a:lvl2pPr>
            <a:lvl3pPr marL="650140" indent="0">
              <a:buNone/>
              <a:defRPr sz="1279">
                <a:solidFill>
                  <a:schemeClr val="tx1">
                    <a:tint val="75000"/>
                  </a:schemeClr>
                </a:solidFill>
              </a:defRPr>
            </a:lvl3pPr>
            <a:lvl4pPr marL="975210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4pPr>
            <a:lvl5pPr marL="1300282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5pPr>
            <a:lvl6pPr marL="1625352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6pPr>
            <a:lvl7pPr marL="1950422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7pPr>
            <a:lvl8pPr marL="2275492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8pPr>
            <a:lvl9pPr marL="2600562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SECTION XX</a:t>
            </a:r>
          </a:p>
        </p:txBody>
      </p:sp>
    </p:spTree>
    <p:extLst>
      <p:ext uri="{BB962C8B-B14F-4D97-AF65-F5344CB8AC3E}">
        <p14:creationId xmlns:p14="http://schemas.microsoft.com/office/powerpoint/2010/main" val="71004529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sic - Singl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E294F11-2B22-C1AC-6F3C-6898FC30FF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7772400"/>
            <a:ext cx="14630400" cy="457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249D1261-37E7-FD05-E441-3CC69EA5BE5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14399" y="914401"/>
            <a:ext cx="4572000" cy="22860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712" b="1" i="0" spc="119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2507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2pPr>
            <a:lvl3pPr marL="65014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3pPr>
            <a:lvl4pPr marL="97521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4pPr>
            <a:lvl5pPr marL="1300282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5pPr>
          </a:lstStyle>
          <a:p>
            <a:r>
              <a:rPr lang="en-US"/>
              <a:t>SECTION HEADING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D07710E-CA00-D3C2-ECBA-D7B91CC5977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947" y="7887104"/>
            <a:ext cx="752206" cy="228600"/>
          </a:xfrm>
          <a:prstGeom prst="rect">
            <a:avLst/>
          </a:prstGeom>
        </p:spPr>
      </p:pic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AA363F41-32C9-2E92-1513-E2ED0ECCD9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714022" y="7620001"/>
            <a:ext cx="459180" cy="438150"/>
          </a:xfrm>
        </p:spPr>
        <p:txBody>
          <a:bodyPr/>
          <a:lstStyle>
            <a:lvl1pPr>
              <a:defRPr b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F080D84-097B-FB40-B690-BF1430AB30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48428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sic -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1" y="2743200"/>
            <a:ext cx="5486400" cy="4572000"/>
          </a:xfrm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15201" y="2743200"/>
            <a:ext cx="5486400" cy="4572000"/>
          </a:xfrm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049CEA4-9E99-D580-B950-CBD1925247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714022" y="7620001"/>
            <a:ext cx="459180" cy="438150"/>
          </a:xfrm>
        </p:spPr>
        <p:txBody>
          <a:bodyPr/>
          <a:lstStyle>
            <a:lvl1pPr>
              <a:defRPr b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F080D84-097B-FB40-B690-BF1430AB3065}" type="slidenum">
              <a:rPr lang="en-US" smtClean="0"/>
              <a:t>‹#›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7299143-E750-6B2C-AF4D-13795B50D4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7772400"/>
            <a:ext cx="14630400" cy="4572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981FB8A-138A-9F29-0332-2A8D77E8B1B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947" y="7887104"/>
            <a:ext cx="752206" cy="228600"/>
          </a:xfrm>
          <a:prstGeom prst="rect">
            <a:avLst/>
          </a:prstGeom>
        </p:spPr>
      </p:pic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A80FBE62-D436-D243-3C7D-6EFACB875BD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14399" y="914401"/>
            <a:ext cx="4572000" cy="22860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712" b="1" i="0" spc="119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2507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2pPr>
            <a:lvl3pPr marL="65014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3pPr>
            <a:lvl4pPr marL="97521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4pPr>
            <a:lvl5pPr marL="1300282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5pPr>
          </a:lstStyle>
          <a:p>
            <a:r>
              <a:rPr lang="en-US"/>
              <a:t>SECTION HEADING</a:t>
            </a:r>
          </a:p>
        </p:txBody>
      </p:sp>
    </p:spTree>
    <p:extLst>
      <p:ext uri="{BB962C8B-B14F-4D97-AF65-F5344CB8AC3E}">
        <p14:creationId xmlns:p14="http://schemas.microsoft.com/office/powerpoint/2010/main" val="239672368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sic - Thre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79A70729-D96F-3B7B-CD9D-91C509DFDC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1447800"/>
            <a:ext cx="11887200" cy="914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FA1F51AC-4382-E112-95A7-D143AD98341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14401" y="2743200"/>
            <a:ext cx="3355848" cy="4572000"/>
          </a:xfrm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EE8005B4-9AF2-7A06-B6E2-29FA5728F5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80078" y="2743200"/>
            <a:ext cx="3355848" cy="4572000"/>
          </a:xfrm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D064D5A3-7971-105A-42F1-08CAFC32E47A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9445753" y="2743200"/>
            <a:ext cx="3355848" cy="4572000"/>
          </a:xfrm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D3090BA-436F-5B02-1762-D1E1B7593C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7772400"/>
            <a:ext cx="14630400" cy="4572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48D9FEBC-78AD-D305-0923-EEB760981DD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947" y="7887104"/>
            <a:ext cx="752206" cy="228600"/>
          </a:xfrm>
          <a:prstGeom prst="rect">
            <a:avLst/>
          </a:prstGeom>
        </p:spPr>
      </p:pic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DC86688A-1663-CCCF-8D3D-BA9269E766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714022" y="7620001"/>
            <a:ext cx="459180" cy="438150"/>
          </a:xfrm>
        </p:spPr>
        <p:txBody>
          <a:bodyPr/>
          <a:lstStyle>
            <a:lvl1pPr>
              <a:defRPr b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F080D84-097B-FB40-B690-BF1430AB3065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Text Placeholder 9">
            <a:extLst>
              <a:ext uri="{FF2B5EF4-FFF2-40B4-BE49-F238E27FC236}">
                <a16:creationId xmlns:a16="http://schemas.microsoft.com/office/drawing/2014/main" id="{95D866D3-C272-DF4F-5FF5-6919A92C8AD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14399" y="914401"/>
            <a:ext cx="4572000" cy="22860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712" b="1" i="0" spc="119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2507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2pPr>
            <a:lvl3pPr marL="65014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3pPr>
            <a:lvl4pPr marL="97521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4pPr>
            <a:lvl5pPr marL="1300282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5pPr>
          </a:lstStyle>
          <a:p>
            <a:r>
              <a:rPr lang="en-US"/>
              <a:t>SECTION HEADING</a:t>
            </a:r>
          </a:p>
        </p:txBody>
      </p:sp>
    </p:spTree>
    <p:extLst>
      <p:ext uri="{BB962C8B-B14F-4D97-AF65-F5344CB8AC3E}">
        <p14:creationId xmlns:p14="http://schemas.microsoft.com/office/powerpoint/2010/main" val="1280555790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sic - Four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79A70729-D96F-3B7B-CD9D-91C509DFDC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1447800"/>
            <a:ext cx="11887200" cy="914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FA1F51AC-4382-E112-95A7-D143AD98341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14400" y="2743200"/>
            <a:ext cx="2441448" cy="4572000"/>
          </a:xfrm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EE8005B4-9AF2-7A06-B6E2-29FA5728F5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065569" y="2743200"/>
            <a:ext cx="2441448" cy="4572000"/>
          </a:xfrm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D064D5A3-7971-105A-42F1-08CAFC32E47A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7216735" y="2743200"/>
            <a:ext cx="2441448" cy="4572000"/>
          </a:xfrm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B6F7F76-38FB-38FA-5E39-BF3D88ACB46C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10367901" y="2743200"/>
            <a:ext cx="2441448" cy="4572000"/>
          </a:xfrm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FF5A3901-70A2-E98F-97CA-5CED1C638B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7772400"/>
            <a:ext cx="14630400" cy="4572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C6A87226-CACA-D118-662B-50C8A2BA593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947" y="7887104"/>
            <a:ext cx="752206" cy="228600"/>
          </a:xfrm>
          <a:prstGeom prst="rect">
            <a:avLst/>
          </a:prstGeom>
        </p:spPr>
      </p:pic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8D5A4358-0CCB-5AA7-1387-8126D79EBD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714022" y="7620001"/>
            <a:ext cx="459180" cy="438150"/>
          </a:xfrm>
        </p:spPr>
        <p:txBody>
          <a:bodyPr/>
          <a:lstStyle>
            <a:lvl1pPr>
              <a:defRPr b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F080D84-097B-FB40-B690-BF1430AB3065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1A92A4B4-0F82-FAF4-B94A-70ED85D1C8F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14399" y="914401"/>
            <a:ext cx="4572000" cy="22860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712" b="1" i="0" spc="119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2507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2pPr>
            <a:lvl3pPr marL="65014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3pPr>
            <a:lvl4pPr marL="97521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4pPr>
            <a:lvl5pPr marL="1300282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5pPr>
          </a:lstStyle>
          <a:p>
            <a:r>
              <a:rPr lang="en-US"/>
              <a:t>SECTION HEADING</a:t>
            </a:r>
          </a:p>
        </p:txBody>
      </p:sp>
    </p:spTree>
    <p:extLst>
      <p:ext uri="{BB962C8B-B14F-4D97-AF65-F5344CB8AC3E}">
        <p14:creationId xmlns:p14="http://schemas.microsoft.com/office/powerpoint/2010/main" val="655304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Ja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FF05316-6BAC-DA29-DE1D-3BFFFBBE594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14630400" cy="8229600"/>
          </a:xfrm>
          <a:prstGeom prst="rect">
            <a:avLst/>
          </a:prstGeom>
        </p:spPr>
      </p:pic>
      <p:pic>
        <p:nvPicPr>
          <p:cNvPr id="5" name="Picture 4" descr="Shape, rectangle&#10;&#10;Description automatically generated">
            <a:extLst>
              <a:ext uri="{FF2B5EF4-FFF2-40B4-BE49-F238E27FC236}">
                <a16:creationId xmlns:a16="http://schemas.microsoft.com/office/drawing/2014/main" id="{988A94B1-3780-F194-A0D1-782A9D77610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4630400" cy="82296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E64B7FD-6A97-FA81-2C5B-46444FB8A95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914401" y="7037594"/>
            <a:ext cx="1828800" cy="554736"/>
          </a:xfrm>
          <a:prstGeom prst="rect">
            <a:avLst/>
          </a:prstGeom>
        </p:spPr>
      </p:pic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A36A4C35-DFC9-3D5A-4949-DEDAA6F63A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714021" y="7620001"/>
            <a:ext cx="459180" cy="438150"/>
          </a:xfrm>
          <a:prstGeom prst="rect">
            <a:avLst/>
          </a:prstGeom>
        </p:spPr>
        <p:txBody>
          <a:bodyPr/>
          <a:lstStyle>
            <a:lvl1pPr>
              <a:defRPr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D4F4C84-0D31-A643-82AF-CFAC5D1B56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25E018B-0BBF-0D4C-5019-95F85CBE4E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1207249"/>
            <a:ext cx="8229600" cy="15240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5400" b="0" i="0" spc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D823DB75-CE61-E693-8C00-C07669FDF60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914401" y="1207248"/>
            <a:ext cx="1828800" cy="228600"/>
          </a:xfr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 b="1" i="0" spc="20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9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99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49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99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48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97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547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97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SECTION XX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E5C2488F-10BF-D5C2-D546-B3AAFC18862C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4572001" y="3200400"/>
            <a:ext cx="6400800" cy="914400"/>
          </a:xfrm>
        </p:spPr>
        <p:txBody>
          <a:bodyPr lIns="0" tIns="0" rIns="0" bIns="0"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548649" indent="0" algn="ctr">
              <a:buNone/>
              <a:defRPr sz="2400"/>
            </a:lvl2pPr>
            <a:lvl3pPr marL="1097299" indent="0" algn="ctr">
              <a:buNone/>
              <a:defRPr sz="2160"/>
            </a:lvl3pPr>
            <a:lvl4pPr marL="1645949" indent="0" algn="ctr">
              <a:buNone/>
              <a:defRPr sz="1920"/>
            </a:lvl4pPr>
            <a:lvl5pPr marL="2194599" indent="0" algn="ctr">
              <a:buNone/>
              <a:defRPr sz="1920"/>
            </a:lvl5pPr>
            <a:lvl6pPr marL="2743248" indent="0" algn="ctr">
              <a:buNone/>
              <a:defRPr sz="1920"/>
            </a:lvl6pPr>
            <a:lvl7pPr marL="3291897" indent="0" algn="ctr">
              <a:buNone/>
              <a:defRPr sz="1920"/>
            </a:lvl7pPr>
            <a:lvl8pPr marL="3840547" indent="0" algn="ctr">
              <a:buNone/>
              <a:defRPr sz="1920"/>
            </a:lvl8pPr>
            <a:lvl9pPr marL="4389197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7834590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plit - Singl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4399" y="1447801"/>
            <a:ext cx="4572000" cy="2209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00800" y="1447801"/>
            <a:ext cx="7313221" cy="5867400"/>
          </a:xfrm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3CF17A8-E7C7-C868-F07C-E87D1F7A7B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7772400"/>
            <a:ext cx="14630400" cy="457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D0ACF89-F115-E862-21D8-A6CEED81933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947" y="7887104"/>
            <a:ext cx="752206" cy="228600"/>
          </a:xfrm>
          <a:prstGeom prst="rect">
            <a:avLst/>
          </a:prstGeom>
        </p:spPr>
      </p:pic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F51FA5EA-AA4F-707D-E32B-0A37D6D54C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714022" y="7620001"/>
            <a:ext cx="459180" cy="438150"/>
          </a:xfrm>
        </p:spPr>
        <p:txBody>
          <a:bodyPr/>
          <a:lstStyle>
            <a:lvl1pPr>
              <a:defRPr b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F080D84-097B-FB40-B690-BF1430AB3065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CBA9B1B3-E2DA-4C60-9FC2-13BAC1555AF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14399" y="914401"/>
            <a:ext cx="4572000" cy="22860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712" b="1" i="0" spc="119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2507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2pPr>
            <a:lvl3pPr marL="65014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3pPr>
            <a:lvl4pPr marL="97521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4pPr>
            <a:lvl5pPr marL="1300282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5pPr>
          </a:lstStyle>
          <a:p>
            <a:r>
              <a:rPr lang="en-US"/>
              <a:t>SECTION HEADING</a:t>
            </a:r>
          </a:p>
        </p:txBody>
      </p:sp>
    </p:spTree>
    <p:extLst>
      <p:ext uri="{BB962C8B-B14F-4D97-AF65-F5344CB8AC3E}">
        <p14:creationId xmlns:p14="http://schemas.microsoft.com/office/powerpoint/2010/main" val="17455610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plit -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4399" y="1447801"/>
            <a:ext cx="4572000" cy="2209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00800" y="1447801"/>
            <a:ext cx="3200399" cy="5867400"/>
          </a:xfrm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F6C19E34-6A08-EC37-5A51-9ABD14ABFEEC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0513622" y="1447801"/>
            <a:ext cx="3200399" cy="5867400"/>
          </a:xfrm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0B2966B-C6D3-AB13-CD6E-6387D8F9E9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7772400"/>
            <a:ext cx="14630400" cy="4572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6B07344-0E25-CA74-8695-2B137933289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947" y="7887104"/>
            <a:ext cx="752206" cy="228600"/>
          </a:xfrm>
          <a:prstGeom prst="rect">
            <a:avLst/>
          </a:prstGeom>
        </p:spPr>
      </p:pic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F1F83AA6-6530-70BA-4A05-A9A1D62DD5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714022" y="7620001"/>
            <a:ext cx="459180" cy="438150"/>
          </a:xfrm>
        </p:spPr>
        <p:txBody>
          <a:bodyPr/>
          <a:lstStyle>
            <a:lvl1pPr>
              <a:defRPr b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F080D84-097B-FB40-B690-BF1430AB3065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753AD19C-59D5-19D3-20B6-1388FB9885E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14399" y="914401"/>
            <a:ext cx="4572000" cy="22860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712" b="1" i="0" spc="119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2507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2pPr>
            <a:lvl3pPr marL="65014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3pPr>
            <a:lvl4pPr marL="97521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4pPr>
            <a:lvl5pPr marL="1300282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5pPr>
          </a:lstStyle>
          <a:p>
            <a:r>
              <a:rPr lang="en-US"/>
              <a:t>SECTION HEADING</a:t>
            </a:r>
          </a:p>
        </p:txBody>
      </p:sp>
    </p:spTree>
    <p:extLst>
      <p:ext uri="{BB962C8B-B14F-4D97-AF65-F5344CB8AC3E}">
        <p14:creationId xmlns:p14="http://schemas.microsoft.com/office/powerpoint/2010/main" val="3801383193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CC401E-16D2-71A1-FA23-B9A97A3029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7772400"/>
            <a:ext cx="14630400" cy="4572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B1CE682-DB9C-A0EB-8D39-C83DC394904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947" y="7887104"/>
            <a:ext cx="752206" cy="228600"/>
          </a:xfrm>
          <a:prstGeom prst="rect">
            <a:avLst/>
          </a:prstGeom>
        </p:spPr>
      </p:pic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0852D47E-A40F-A8F4-A69E-933363FE82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714022" y="7620001"/>
            <a:ext cx="459180" cy="438150"/>
          </a:xfrm>
        </p:spPr>
        <p:txBody>
          <a:bodyPr/>
          <a:lstStyle>
            <a:lvl1pPr>
              <a:defRPr b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F080D84-097B-FB40-B690-BF1430AB3065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AF57F2E0-F1CA-0D4D-D540-34DD00B7631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14399" y="914401"/>
            <a:ext cx="4572000" cy="22860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712" b="1" i="0" spc="119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2507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2pPr>
            <a:lvl3pPr marL="65014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3pPr>
            <a:lvl4pPr marL="97521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4pPr>
            <a:lvl5pPr marL="1300282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5pPr>
          </a:lstStyle>
          <a:p>
            <a:r>
              <a:rPr lang="en-US"/>
              <a:t>SECTION HEADING</a:t>
            </a:r>
          </a:p>
        </p:txBody>
      </p:sp>
    </p:spTree>
    <p:extLst>
      <p:ext uri="{BB962C8B-B14F-4D97-AF65-F5344CB8AC3E}">
        <p14:creationId xmlns:p14="http://schemas.microsoft.com/office/powerpoint/2010/main" val="3105307991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7339C69-4FA1-EF7C-E715-2D9505774D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7772400"/>
            <a:ext cx="14630400" cy="4572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C977C78-6FB0-C7B9-CECE-DE61F00A954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947" y="7887104"/>
            <a:ext cx="752206" cy="228600"/>
          </a:xfrm>
          <a:prstGeom prst="rect">
            <a:avLst/>
          </a:prstGeom>
        </p:spPr>
      </p:pic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96BD34AB-517E-EF45-0D7D-1F50DC0483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714022" y="7620001"/>
            <a:ext cx="459180" cy="438150"/>
          </a:xfrm>
        </p:spPr>
        <p:txBody>
          <a:bodyPr/>
          <a:lstStyle>
            <a:lvl1pPr>
              <a:defRPr b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F080D84-097B-FB40-B690-BF1430AB30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010590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t Callout - Deep S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E4D64C6-A278-ED25-9B33-134487463E4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21851" y="0"/>
            <a:ext cx="6400800" cy="8229600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79A70729-D96F-3B7B-CD9D-91C509DFDC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1" y="1447800"/>
            <a:ext cx="6400800" cy="914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2779E8C-8A02-FD32-24C6-036C837B871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058402" y="2212383"/>
            <a:ext cx="3656014" cy="1826218"/>
          </a:xfrm>
        </p:spPr>
        <p:txBody>
          <a:bodyPr anchor="b">
            <a:noAutofit/>
          </a:bodyPr>
          <a:lstStyle>
            <a:lvl1pPr marL="0" indent="0" algn="l">
              <a:buNone/>
              <a:defRPr sz="711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1" i="0">
                <a:solidFill>
                  <a:schemeClr val="bg1"/>
                </a:solidFill>
                <a:latin typeface="Montserrat" pitchFamily="2" charset="77"/>
              </a:defRPr>
            </a:lvl2pPr>
            <a:lvl3pPr>
              <a:defRPr b="1" i="0">
                <a:solidFill>
                  <a:schemeClr val="bg1"/>
                </a:solidFill>
                <a:latin typeface="Montserrat" pitchFamily="2" charset="77"/>
              </a:defRPr>
            </a:lvl3pPr>
            <a:lvl4pPr>
              <a:defRPr b="1" i="0">
                <a:solidFill>
                  <a:schemeClr val="bg1"/>
                </a:solidFill>
                <a:latin typeface="Montserrat" pitchFamily="2" charset="77"/>
              </a:defRPr>
            </a:lvl4pPr>
            <a:lvl5pPr>
              <a:defRPr b="1" i="0">
                <a:solidFill>
                  <a:schemeClr val="bg1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US"/>
              <a:t>XX%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6F9C8450-13D5-BC01-4894-46F07ED7D7DE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10060381" y="4038601"/>
            <a:ext cx="3655620" cy="1826218"/>
          </a:xfrm>
        </p:spPr>
        <p:txBody>
          <a:bodyPr lIns="0" tIns="0" rIns="0" bIns="0"/>
          <a:lstStyle>
            <a:lvl1pPr marL="0" marR="0" indent="0" algn="l" defTabSz="650140" rtl="0" eaLnBrk="1" fontAlgn="auto" latinLnBrk="0" hangingPunct="1">
              <a:lnSpc>
                <a:spcPct val="90000"/>
              </a:lnSpc>
              <a:spcBef>
                <a:spcPts val="712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chemeClr val="bg1"/>
                </a:solidFill>
              </a:defRPr>
            </a:lvl1pPr>
            <a:lvl2pPr marL="325070" indent="0">
              <a:buNone/>
              <a:defRPr>
                <a:solidFill>
                  <a:schemeClr val="bg1"/>
                </a:solidFill>
              </a:defRPr>
            </a:lvl2pPr>
            <a:lvl3pPr marL="650140" indent="0">
              <a:buNone/>
              <a:defRPr>
                <a:solidFill>
                  <a:schemeClr val="bg1"/>
                </a:solidFill>
              </a:defRPr>
            </a:lvl3pPr>
            <a:lvl4pPr marL="975210" indent="0">
              <a:buNone/>
              <a:defRPr>
                <a:solidFill>
                  <a:schemeClr val="bg1"/>
                </a:solidFill>
              </a:defRPr>
            </a:lvl4pPr>
            <a:lvl5pPr marL="1300282" indent="0">
              <a:buNone/>
              <a:defRPr>
                <a:solidFill>
                  <a:schemeClr val="bg1"/>
                </a:solidFill>
              </a:defRPr>
            </a:lvl5pPr>
          </a:lstStyle>
          <a:p>
            <a:pPr marL="0" marR="0" lvl="0" indent="0" algn="l" defTabSz="650140" rtl="0" eaLnBrk="1" fontAlgn="auto" latinLnBrk="0" hangingPunct="1">
              <a:lnSpc>
                <a:spcPct val="90000"/>
              </a:lnSpc>
              <a:spcBef>
                <a:spcPts val="712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brief stat description goes here. brief stat description goes here. brief stat description goes here.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52C8A04-B991-B6AD-A664-D12F885082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7772400"/>
            <a:ext cx="14630400" cy="4572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394FA771-3D86-44C0-3281-1D410342E6A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947" y="7887104"/>
            <a:ext cx="752206" cy="228600"/>
          </a:xfrm>
          <a:prstGeom prst="rect">
            <a:avLst/>
          </a:prstGeom>
        </p:spPr>
      </p:pic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95F4C0EF-4A32-C60D-EED2-EE4A15090D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714022" y="7620001"/>
            <a:ext cx="459180" cy="438150"/>
          </a:xfrm>
        </p:spPr>
        <p:txBody>
          <a:bodyPr/>
          <a:lstStyle>
            <a:lvl1pPr>
              <a:defRPr b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F080D84-097B-FB40-B690-BF1430AB3065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Text Placeholder 9">
            <a:extLst>
              <a:ext uri="{FF2B5EF4-FFF2-40B4-BE49-F238E27FC236}">
                <a16:creationId xmlns:a16="http://schemas.microsoft.com/office/drawing/2014/main" id="{34EEA2A8-75BB-ECC7-0AD0-DC4037C55E8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14399" y="914401"/>
            <a:ext cx="4572000" cy="22860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712" b="1" i="0" spc="119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2507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2pPr>
            <a:lvl3pPr marL="65014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3pPr>
            <a:lvl4pPr marL="97521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4pPr>
            <a:lvl5pPr marL="1300282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5pPr>
          </a:lstStyle>
          <a:p>
            <a:r>
              <a:rPr lang="en-US"/>
              <a:t>SECTION HEADING</a:t>
            </a:r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E45A47CF-FD58-7721-13D0-C421BAA638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14400" y="2743200"/>
            <a:ext cx="6399213" cy="4572000"/>
          </a:xfrm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893018782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t Callout - Man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E4D64C6-A278-ED25-9B33-134487463E4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21851" y="0"/>
            <a:ext cx="6400800" cy="8229600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79A70729-D96F-3B7B-CD9D-91C509DFDC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1" y="1447800"/>
            <a:ext cx="6400800" cy="914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6F9C8450-13D5-BC01-4894-46F07ED7D7DE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10060381" y="4038601"/>
            <a:ext cx="3655620" cy="1826218"/>
          </a:xfrm>
        </p:spPr>
        <p:txBody>
          <a:bodyPr lIns="0" tIns="0" rIns="0" bIns="0"/>
          <a:lstStyle>
            <a:lvl1pPr marL="0" marR="0" indent="0" algn="l" defTabSz="650140" rtl="0" eaLnBrk="1" fontAlgn="auto" latinLnBrk="0" hangingPunct="1">
              <a:lnSpc>
                <a:spcPct val="90000"/>
              </a:lnSpc>
              <a:spcBef>
                <a:spcPts val="712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chemeClr val="tx1"/>
                </a:solidFill>
              </a:defRPr>
            </a:lvl1pPr>
            <a:lvl2pPr marL="325070" indent="0">
              <a:buNone/>
              <a:defRPr>
                <a:solidFill>
                  <a:schemeClr val="bg1"/>
                </a:solidFill>
              </a:defRPr>
            </a:lvl2pPr>
            <a:lvl3pPr marL="650140" indent="0">
              <a:buNone/>
              <a:defRPr>
                <a:solidFill>
                  <a:schemeClr val="bg1"/>
                </a:solidFill>
              </a:defRPr>
            </a:lvl3pPr>
            <a:lvl4pPr marL="975210" indent="0">
              <a:buNone/>
              <a:defRPr>
                <a:solidFill>
                  <a:schemeClr val="bg1"/>
                </a:solidFill>
              </a:defRPr>
            </a:lvl4pPr>
            <a:lvl5pPr marL="1300282" indent="0">
              <a:buNone/>
              <a:defRPr>
                <a:solidFill>
                  <a:schemeClr val="bg1"/>
                </a:solidFill>
              </a:defRPr>
            </a:lvl5pPr>
          </a:lstStyle>
          <a:p>
            <a:pPr marL="0" marR="0" lvl="0" indent="0" algn="l" defTabSz="650140" rtl="0" eaLnBrk="1" fontAlgn="auto" latinLnBrk="0" hangingPunct="1">
              <a:lnSpc>
                <a:spcPct val="90000"/>
              </a:lnSpc>
              <a:spcBef>
                <a:spcPts val="712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brief stat description goes here. brief stat description goes here. brief stat description goes here.</a:t>
            </a:r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F03ADE4B-DE65-CCE7-9F3F-E20E48E5785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058402" y="2212383"/>
            <a:ext cx="3656014" cy="1826218"/>
          </a:xfrm>
        </p:spPr>
        <p:txBody>
          <a:bodyPr anchor="b">
            <a:noAutofit/>
          </a:bodyPr>
          <a:lstStyle>
            <a:lvl1pPr marL="0" indent="0" algn="l">
              <a:buNone/>
              <a:defRPr sz="711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1" i="0">
                <a:solidFill>
                  <a:schemeClr val="bg1"/>
                </a:solidFill>
                <a:latin typeface="Montserrat" pitchFamily="2" charset="77"/>
              </a:defRPr>
            </a:lvl2pPr>
            <a:lvl3pPr>
              <a:defRPr b="1" i="0">
                <a:solidFill>
                  <a:schemeClr val="bg1"/>
                </a:solidFill>
                <a:latin typeface="Montserrat" pitchFamily="2" charset="77"/>
              </a:defRPr>
            </a:lvl3pPr>
            <a:lvl4pPr>
              <a:defRPr b="1" i="0">
                <a:solidFill>
                  <a:schemeClr val="bg1"/>
                </a:solidFill>
                <a:latin typeface="Montserrat" pitchFamily="2" charset="77"/>
              </a:defRPr>
            </a:lvl4pPr>
            <a:lvl5pPr>
              <a:defRPr b="1" i="0">
                <a:solidFill>
                  <a:schemeClr val="bg1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US"/>
              <a:t>XX%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22653568-CA3E-BFB6-C34B-32BB7AAE4E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7772400"/>
            <a:ext cx="14630400" cy="4572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C53DCC07-C15E-9345-F6F9-8FF74B9DCA7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947" y="7887104"/>
            <a:ext cx="752206" cy="228600"/>
          </a:xfrm>
          <a:prstGeom prst="rect">
            <a:avLst/>
          </a:prstGeom>
        </p:spPr>
      </p:pic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DC35260D-2592-E480-8973-6AB3DEF5C2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714022" y="7620001"/>
            <a:ext cx="459180" cy="438150"/>
          </a:xfrm>
        </p:spPr>
        <p:txBody>
          <a:bodyPr/>
          <a:lstStyle>
            <a:lvl1pPr>
              <a:defRPr b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F080D84-097B-FB40-B690-BF1430AB3065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0373AC80-976D-74C7-1EA1-6AF0FDA012F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14399" y="914401"/>
            <a:ext cx="4572000" cy="22860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712" b="1" i="0" spc="119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2507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2pPr>
            <a:lvl3pPr marL="65014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3pPr>
            <a:lvl4pPr marL="97521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4pPr>
            <a:lvl5pPr marL="1300282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5pPr>
          </a:lstStyle>
          <a:p>
            <a:r>
              <a:rPr lang="en-US"/>
              <a:t>SECTION HEADING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AB9ADC92-066D-7005-1B72-6E3694B045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14400" y="2743200"/>
            <a:ext cx="6399213" cy="4572000"/>
          </a:xfrm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22671848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t Callout - Ja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E4D64C6-A278-ED25-9B33-134487463E4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21851" y="0"/>
            <a:ext cx="6400800" cy="8229600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79A70729-D96F-3B7B-CD9D-91C509DFDC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1" y="1447800"/>
            <a:ext cx="6400800" cy="914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6F9C8450-13D5-BC01-4894-46F07ED7D7DE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10060381" y="4038601"/>
            <a:ext cx="3655620" cy="1826218"/>
          </a:xfrm>
        </p:spPr>
        <p:txBody>
          <a:bodyPr lIns="0" tIns="0" rIns="0" bIns="0"/>
          <a:lstStyle>
            <a:lvl1pPr marL="0" marR="0" indent="0" algn="l" defTabSz="650140" rtl="0" eaLnBrk="1" fontAlgn="auto" latinLnBrk="0" hangingPunct="1">
              <a:lnSpc>
                <a:spcPct val="90000"/>
              </a:lnSpc>
              <a:spcBef>
                <a:spcPts val="712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chemeClr val="bg1"/>
                </a:solidFill>
              </a:defRPr>
            </a:lvl1pPr>
            <a:lvl2pPr marL="325070" indent="0">
              <a:buNone/>
              <a:defRPr>
                <a:solidFill>
                  <a:schemeClr val="bg1"/>
                </a:solidFill>
              </a:defRPr>
            </a:lvl2pPr>
            <a:lvl3pPr marL="650140" indent="0">
              <a:buNone/>
              <a:defRPr>
                <a:solidFill>
                  <a:schemeClr val="bg1"/>
                </a:solidFill>
              </a:defRPr>
            </a:lvl3pPr>
            <a:lvl4pPr marL="975210" indent="0">
              <a:buNone/>
              <a:defRPr>
                <a:solidFill>
                  <a:schemeClr val="bg1"/>
                </a:solidFill>
              </a:defRPr>
            </a:lvl4pPr>
            <a:lvl5pPr marL="1300282" indent="0">
              <a:buNone/>
              <a:defRPr>
                <a:solidFill>
                  <a:schemeClr val="bg1"/>
                </a:solidFill>
              </a:defRPr>
            </a:lvl5pPr>
          </a:lstStyle>
          <a:p>
            <a:pPr marL="0" marR="0" lvl="0" indent="0" algn="l" defTabSz="650140" rtl="0" eaLnBrk="1" fontAlgn="auto" latinLnBrk="0" hangingPunct="1">
              <a:lnSpc>
                <a:spcPct val="90000"/>
              </a:lnSpc>
              <a:spcBef>
                <a:spcPts val="712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brief stat description goes here. brief stat description goes here. brief stat description goes here.</a:t>
            </a:r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4B5F5F2C-3DF4-D72D-B202-1DB2A8149BF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058402" y="2212383"/>
            <a:ext cx="3656014" cy="1826218"/>
          </a:xfrm>
        </p:spPr>
        <p:txBody>
          <a:bodyPr anchor="b">
            <a:noAutofit/>
          </a:bodyPr>
          <a:lstStyle>
            <a:lvl1pPr marL="0" indent="0" algn="l">
              <a:buNone/>
              <a:defRPr sz="711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1" i="0">
                <a:solidFill>
                  <a:schemeClr val="bg1"/>
                </a:solidFill>
                <a:latin typeface="Montserrat" pitchFamily="2" charset="77"/>
              </a:defRPr>
            </a:lvl2pPr>
            <a:lvl3pPr>
              <a:defRPr b="1" i="0">
                <a:solidFill>
                  <a:schemeClr val="bg1"/>
                </a:solidFill>
                <a:latin typeface="Montserrat" pitchFamily="2" charset="77"/>
              </a:defRPr>
            </a:lvl3pPr>
            <a:lvl4pPr>
              <a:defRPr b="1" i="0">
                <a:solidFill>
                  <a:schemeClr val="bg1"/>
                </a:solidFill>
                <a:latin typeface="Montserrat" pitchFamily="2" charset="77"/>
              </a:defRPr>
            </a:lvl4pPr>
            <a:lvl5pPr>
              <a:defRPr b="1" i="0">
                <a:solidFill>
                  <a:schemeClr val="bg1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US"/>
              <a:t>XX%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5FF78ED5-5800-C97F-E25C-52BE403728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7772400"/>
            <a:ext cx="14630400" cy="4572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DC975D30-41A6-4B49-BC56-ABDDB92C55F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947" y="7887104"/>
            <a:ext cx="752206" cy="228600"/>
          </a:xfrm>
          <a:prstGeom prst="rect">
            <a:avLst/>
          </a:prstGeom>
        </p:spPr>
      </p:pic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A1868D3D-B4F2-E64F-1698-426CE748F0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714022" y="7620001"/>
            <a:ext cx="459180" cy="438150"/>
          </a:xfrm>
        </p:spPr>
        <p:txBody>
          <a:bodyPr/>
          <a:lstStyle>
            <a:lvl1pPr>
              <a:defRPr b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F080D84-097B-FB40-B690-BF1430AB3065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82948E7F-3127-9CD7-B141-0A5C985D2C4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14399" y="914401"/>
            <a:ext cx="4572000" cy="22860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712" b="1" i="0" spc="119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2507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2pPr>
            <a:lvl3pPr marL="65014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3pPr>
            <a:lvl4pPr marL="97521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4pPr>
            <a:lvl5pPr marL="1300282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5pPr>
          </a:lstStyle>
          <a:p>
            <a:r>
              <a:rPr lang="en-US"/>
              <a:t>SECTION HEADING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EED5CC36-DA3C-93AE-4720-16DF6B502B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14400" y="2743200"/>
            <a:ext cx="6399213" cy="4572000"/>
          </a:xfrm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040601663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t Callout - Tam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E4D64C6-A278-ED25-9B33-134487463E4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21851" y="0"/>
            <a:ext cx="6400800" cy="8229600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79A70729-D96F-3B7B-CD9D-91C509DFDC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1" y="1447800"/>
            <a:ext cx="6400800" cy="914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6F9C8450-13D5-BC01-4894-46F07ED7D7DE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10060381" y="4038601"/>
            <a:ext cx="3655620" cy="1826218"/>
          </a:xfrm>
        </p:spPr>
        <p:txBody>
          <a:bodyPr lIns="0" tIns="0" rIns="0" bIns="0"/>
          <a:lstStyle>
            <a:lvl1pPr marL="0" marR="0" indent="0" algn="l" defTabSz="650140" rtl="0" eaLnBrk="1" fontAlgn="auto" latinLnBrk="0" hangingPunct="1">
              <a:lnSpc>
                <a:spcPct val="90000"/>
              </a:lnSpc>
              <a:spcBef>
                <a:spcPts val="712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chemeClr val="bg1"/>
                </a:solidFill>
              </a:defRPr>
            </a:lvl1pPr>
            <a:lvl2pPr marL="325070" indent="0">
              <a:buNone/>
              <a:defRPr>
                <a:solidFill>
                  <a:schemeClr val="bg1"/>
                </a:solidFill>
              </a:defRPr>
            </a:lvl2pPr>
            <a:lvl3pPr marL="650140" indent="0">
              <a:buNone/>
              <a:defRPr>
                <a:solidFill>
                  <a:schemeClr val="bg1"/>
                </a:solidFill>
              </a:defRPr>
            </a:lvl3pPr>
            <a:lvl4pPr marL="975210" indent="0">
              <a:buNone/>
              <a:defRPr>
                <a:solidFill>
                  <a:schemeClr val="bg1"/>
                </a:solidFill>
              </a:defRPr>
            </a:lvl4pPr>
            <a:lvl5pPr marL="1300282" indent="0">
              <a:buNone/>
              <a:defRPr>
                <a:solidFill>
                  <a:schemeClr val="bg1"/>
                </a:solidFill>
              </a:defRPr>
            </a:lvl5pPr>
          </a:lstStyle>
          <a:p>
            <a:pPr marL="0" marR="0" lvl="0" indent="0" algn="l" defTabSz="650140" rtl="0" eaLnBrk="1" fontAlgn="auto" latinLnBrk="0" hangingPunct="1">
              <a:lnSpc>
                <a:spcPct val="90000"/>
              </a:lnSpc>
              <a:spcBef>
                <a:spcPts val="712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brief stat description goes here. brief stat description goes here. brief stat description goes here.</a:t>
            </a:r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502AC830-EEED-837D-B1D0-D02E55FF94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058402" y="2212383"/>
            <a:ext cx="3656014" cy="1826218"/>
          </a:xfrm>
        </p:spPr>
        <p:txBody>
          <a:bodyPr anchor="b">
            <a:noAutofit/>
          </a:bodyPr>
          <a:lstStyle>
            <a:lvl1pPr marL="0" indent="0" algn="l">
              <a:buNone/>
              <a:defRPr sz="711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1" i="0">
                <a:solidFill>
                  <a:schemeClr val="bg1"/>
                </a:solidFill>
                <a:latin typeface="Montserrat" pitchFamily="2" charset="77"/>
              </a:defRPr>
            </a:lvl2pPr>
            <a:lvl3pPr>
              <a:defRPr b="1" i="0">
                <a:solidFill>
                  <a:schemeClr val="bg1"/>
                </a:solidFill>
                <a:latin typeface="Montserrat" pitchFamily="2" charset="77"/>
              </a:defRPr>
            </a:lvl3pPr>
            <a:lvl4pPr>
              <a:defRPr b="1" i="0">
                <a:solidFill>
                  <a:schemeClr val="bg1"/>
                </a:solidFill>
                <a:latin typeface="Montserrat" pitchFamily="2" charset="77"/>
              </a:defRPr>
            </a:lvl4pPr>
            <a:lvl5pPr>
              <a:defRPr b="1" i="0">
                <a:solidFill>
                  <a:schemeClr val="bg1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US"/>
              <a:t>XX%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D4260B7E-3169-79A2-3B53-5522115920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7772400"/>
            <a:ext cx="14630400" cy="4572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BCE59241-E6BA-044B-5B0F-8CA854F74F9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947" y="7887104"/>
            <a:ext cx="752206" cy="228600"/>
          </a:xfrm>
          <a:prstGeom prst="rect">
            <a:avLst/>
          </a:prstGeom>
        </p:spPr>
      </p:pic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8E042C81-66E1-AB15-1C14-30F1E41273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714022" y="7620001"/>
            <a:ext cx="459180" cy="438150"/>
          </a:xfrm>
        </p:spPr>
        <p:txBody>
          <a:bodyPr/>
          <a:lstStyle>
            <a:lvl1pPr>
              <a:defRPr b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F080D84-097B-FB40-B690-BF1430AB3065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7E7AA380-0BF6-57BA-3A4C-A9696D6E039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14399" y="914401"/>
            <a:ext cx="4572000" cy="22860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712" b="1" i="0" spc="119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2507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2pPr>
            <a:lvl3pPr marL="65014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3pPr>
            <a:lvl4pPr marL="97521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4pPr>
            <a:lvl5pPr marL="1300282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5pPr>
          </a:lstStyle>
          <a:p>
            <a:r>
              <a:rPr lang="en-US"/>
              <a:t>SECTION HEADING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D79E25DA-F79C-E739-D80B-2B6FE1D2DB1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14400" y="2743200"/>
            <a:ext cx="6399213" cy="4572000"/>
          </a:xfrm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014830630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idebar - Man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E4D64C6-A278-ED25-9B33-134487463E4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21851" y="0"/>
            <a:ext cx="6400800" cy="8229600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79A70729-D96F-3B7B-CD9D-91C509DFDC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1" y="1447800"/>
            <a:ext cx="5495514" cy="914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22653568-CA3E-BFB6-C34B-32BB7AAE4E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7772400"/>
            <a:ext cx="14630400" cy="4572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C53DCC07-C15E-9345-F6F9-8FF74B9DCA7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947" y="7887104"/>
            <a:ext cx="752206" cy="228600"/>
          </a:xfrm>
          <a:prstGeom prst="rect">
            <a:avLst/>
          </a:prstGeom>
        </p:spPr>
      </p:pic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DC35260D-2592-E480-8973-6AB3DEF5C2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714022" y="7620001"/>
            <a:ext cx="459180" cy="438150"/>
          </a:xfrm>
        </p:spPr>
        <p:txBody>
          <a:bodyPr/>
          <a:lstStyle>
            <a:lvl1pPr>
              <a:defRPr b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F080D84-097B-FB40-B690-BF1430AB3065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0373AC80-976D-74C7-1EA1-6AF0FDA012F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14399" y="914401"/>
            <a:ext cx="4572000" cy="22860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712" b="1" i="0" spc="119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2507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2pPr>
            <a:lvl3pPr marL="65014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3pPr>
            <a:lvl4pPr marL="97521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4pPr>
            <a:lvl5pPr marL="1300282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5pPr>
          </a:lstStyle>
          <a:p>
            <a:r>
              <a:rPr lang="en-US"/>
              <a:t>SECTION HEADING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AB9ADC92-066D-7005-1B72-6E3694B045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14402" y="2743200"/>
            <a:ext cx="5494150" cy="4572000"/>
          </a:xfrm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9640588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idebar - Deep S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2B5B1BD-F4BC-09E1-D058-27DFFBCCAE4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28011" y="0"/>
            <a:ext cx="6400800" cy="8229600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79A70729-D96F-3B7B-CD9D-91C509DFDC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1" y="1447800"/>
            <a:ext cx="5487990" cy="914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B7A5CB6-39EB-20E6-10B1-8A8542D13F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14401" y="2743200"/>
            <a:ext cx="5487990" cy="4572000"/>
          </a:xfrm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3" name="Slide Number Placeholder 8">
            <a:extLst>
              <a:ext uri="{FF2B5EF4-FFF2-40B4-BE49-F238E27FC236}">
                <a16:creationId xmlns:a16="http://schemas.microsoft.com/office/drawing/2014/main" id="{85DE5439-657A-863E-168D-73988806D9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714022" y="7620001"/>
            <a:ext cx="459180" cy="43815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F080D84-097B-FB40-B690-BF1430AB3065}" type="slidenum">
              <a:rPr lang="en-US" smtClean="0"/>
              <a:t>‹#›</a:t>
            </a:fld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CBAD48D-4A78-6573-7B99-4EFA2AFD8B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7772400"/>
            <a:ext cx="14630400" cy="4572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8751266-FB18-D4AA-BDF6-88F745FE341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947" y="7887104"/>
            <a:ext cx="752206" cy="228600"/>
          </a:xfrm>
          <a:prstGeom prst="rect">
            <a:avLst/>
          </a:prstGeom>
        </p:spPr>
      </p:pic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B71591FE-3A04-2594-6EF6-611BA92C13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14399" y="914401"/>
            <a:ext cx="4572000" cy="22860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712" b="1" i="0" spc="119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2507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2pPr>
            <a:lvl3pPr marL="65014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3pPr>
            <a:lvl4pPr marL="97521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4pPr>
            <a:lvl5pPr marL="1300282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5pPr>
          </a:lstStyle>
          <a:p>
            <a:r>
              <a:rPr lang="en-US"/>
              <a:t>SECTION HEADING</a:t>
            </a:r>
          </a:p>
        </p:txBody>
      </p:sp>
    </p:spTree>
    <p:extLst>
      <p:ext uri="{BB962C8B-B14F-4D97-AF65-F5344CB8AC3E}">
        <p14:creationId xmlns:p14="http://schemas.microsoft.com/office/powerpoint/2010/main" val="13199961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FF05316-6BAC-DA29-DE1D-3BFFFBBE594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4630400" cy="82296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4D1018A-25A6-8143-D5F8-88B027E0DBF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14630400" cy="8229600"/>
          </a:xfrm>
          <a:prstGeom prst="rect">
            <a:avLst/>
          </a:prstGeom>
        </p:spPr>
      </p:pic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9B1A4E7F-2790-C153-0251-FC1152CBA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714021" y="7620001"/>
            <a:ext cx="459180" cy="438150"/>
          </a:xfrm>
          <a:prstGeom prst="rect">
            <a:avLst/>
          </a:prstGeom>
        </p:spPr>
        <p:txBody>
          <a:bodyPr/>
          <a:lstStyle>
            <a:lvl1pPr>
              <a:defRPr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D4F4C84-0D31-A643-82AF-CFAC5D1B561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531B140E-9847-F6E6-4BC6-4A3021A8239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914401" y="7037594"/>
            <a:ext cx="1828800" cy="554736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6DC187DE-4C4C-98A4-5EA6-5634DE31B5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1" y="1207249"/>
            <a:ext cx="7315201" cy="15240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5400" b="0" i="0" spc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7CD0AAA9-D49D-9917-9AD9-D81C4F2EFDC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914401" y="1207248"/>
            <a:ext cx="1828800" cy="228600"/>
          </a:xfr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 b="1" i="0" spc="20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9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99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49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99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48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97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547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97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SECTION XX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B3596439-0F65-4721-707B-DB1193EC1F5C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4572001" y="3200400"/>
            <a:ext cx="6400800" cy="914400"/>
          </a:xfrm>
        </p:spPr>
        <p:txBody>
          <a:bodyPr lIns="0" tIns="0" rIns="0" bIns="0"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548649" indent="0" algn="ctr">
              <a:buNone/>
              <a:defRPr sz="2400"/>
            </a:lvl2pPr>
            <a:lvl3pPr marL="1097299" indent="0" algn="ctr">
              <a:buNone/>
              <a:defRPr sz="2160"/>
            </a:lvl3pPr>
            <a:lvl4pPr marL="1645949" indent="0" algn="ctr">
              <a:buNone/>
              <a:defRPr sz="1920"/>
            </a:lvl4pPr>
            <a:lvl5pPr marL="2194599" indent="0" algn="ctr">
              <a:buNone/>
              <a:defRPr sz="1920"/>
            </a:lvl5pPr>
            <a:lvl6pPr marL="2743248" indent="0" algn="ctr">
              <a:buNone/>
              <a:defRPr sz="1920"/>
            </a:lvl6pPr>
            <a:lvl7pPr marL="3291897" indent="0" algn="ctr">
              <a:buNone/>
              <a:defRPr sz="1920"/>
            </a:lvl7pPr>
            <a:lvl8pPr marL="3840547" indent="0" algn="ctr">
              <a:buNone/>
              <a:defRPr sz="1920"/>
            </a:lvl8pPr>
            <a:lvl9pPr marL="4389197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1395739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+ Photo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icture Placeholder 33">
            <a:extLst>
              <a:ext uri="{FF2B5EF4-FFF2-40B4-BE49-F238E27FC236}">
                <a16:creationId xmlns:a16="http://schemas.microsoft.com/office/drawing/2014/main" id="{4E59BC97-84A5-AD68-EAF5-92B4AB179CC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8223237" y="2"/>
            <a:ext cx="6407165" cy="8156831"/>
          </a:xfrm>
          <a:custGeom>
            <a:avLst/>
            <a:gdLst>
              <a:gd name="connsiteX0" fmla="*/ 1737853 w 6407165"/>
              <a:gd name="connsiteY0" fmla="*/ 0 h 8156830"/>
              <a:gd name="connsiteX1" fmla="*/ 6407165 w 6407165"/>
              <a:gd name="connsiteY1" fmla="*/ 0 h 8156830"/>
              <a:gd name="connsiteX2" fmla="*/ 6407165 w 6407165"/>
              <a:gd name="connsiteY2" fmla="*/ 8156830 h 8156830"/>
              <a:gd name="connsiteX3" fmla="*/ 1703834 w 6407165"/>
              <a:gd name="connsiteY3" fmla="*/ 8156830 h 8156830"/>
              <a:gd name="connsiteX4" fmla="*/ 101886 w 6407165"/>
              <a:gd name="connsiteY4" fmla="*/ 4591852 h 8156830"/>
              <a:gd name="connsiteX5" fmla="*/ 101886 w 6407165"/>
              <a:gd name="connsiteY5" fmla="*/ 3640825 h 8156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407165" h="8156830">
                <a:moveTo>
                  <a:pt x="1737853" y="0"/>
                </a:moveTo>
                <a:lnTo>
                  <a:pt x="6407165" y="0"/>
                </a:lnTo>
                <a:lnTo>
                  <a:pt x="6407165" y="8156830"/>
                </a:lnTo>
                <a:lnTo>
                  <a:pt x="1703834" y="8156830"/>
                </a:lnTo>
                <a:lnTo>
                  <a:pt x="101886" y="4591852"/>
                </a:lnTo>
                <a:cubicBezTo>
                  <a:pt x="-33962" y="4289377"/>
                  <a:pt x="-33962" y="3943300"/>
                  <a:pt x="101886" y="3640825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</p:spPr>
        <p:txBody>
          <a:bodyPr wrap="square" anchor="ctr">
            <a:noAutofit/>
          </a:bodyPr>
          <a:lstStyle>
            <a:lvl1pPr algn="ctr">
              <a:defRPr sz="948"/>
            </a:lvl1pPr>
          </a:lstStyle>
          <a:p>
            <a:r>
              <a:rPr lang="en-US" sz="1067"/>
              <a:t>Click to add photo</a:t>
            </a:r>
          </a:p>
          <a:p>
            <a:endParaRPr lang="en-US" sz="1067"/>
          </a:p>
          <a:p>
            <a:endParaRPr lang="en-US" sz="1422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9A70729-D96F-3B7B-CD9D-91C509DFDC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1" y="1447800"/>
            <a:ext cx="6400800" cy="914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F2E7BAD3-C759-FF06-AEF9-13286F4B35F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14401" y="2743200"/>
            <a:ext cx="6400800" cy="4572000"/>
          </a:xfrm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ACEDBBB-0135-9F82-FA6D-9C1948613E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7772400"/>
            <a:ext cx="14630400" cy="4572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D554E74-1D28-1DEA-8B88-113055F00D3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947" y="7887104"/>
            <a:ext cx="752206" cy="228600"/>
          </a:xfrm>
          <a:prstGeom prst="rect">
            <a:avLst/>
          </a:prstGeom>
        </p:spPr>
      </p:pic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19590DA5-5ED8-8659-2DB2-76401FF35A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714022" y="7620001"/>
            <a:ext cx="459180" cy="438150"/>
          </a:xfrm>
        </p:spPr>
        <p:txBody>
          <a:bodyPr/>
          <a:lstStyle>
            <a:lvl1pPr>
              <a:defRPr b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F080D84-097B-FB40-B690-BF1430AB3065}" type="slidenum">
              <a:rPr lang="en-US" smtClean="0"/>
              <a:t>‹#›</a:t>
            </a:fld>
            <a:endParaRPr lang="en-US"/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CD76AD38-5AD3-9ADF-873C-D7B15117A69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14399" y="914401"/>
            <a:ext cx="4572000" cy="22860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712" b="1" i="0" spc="119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2507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2pPr>
            <a:lvl3pPr marL="65014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3pPr>
            <a:lvl4pPr marL="97521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4pPr>
            <a:lvl5pPr marL="1300282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5pPr>
          </a:lstStyle>
          <a:p>
            <a:r>
              <a:rPr lang="en-US"/>
              <a:t>SECTION HEADING</a:t>
            </a:r>
          </a:p>
        </p:txBody>
      </p:sp>
    </p:spTree>
    <p:extLst>
      <p:ext uri="{BB962C8B-B14F-4D97-AF65-F5344CB8AC3E}">
        <p14:creationId xmlns:p14="http://schemas.microsoft.com/office/powerpoint/2010/main" val="1887546985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+ Pho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2">
            <a:extLst>
              <a:ext uri="{FF2B5EF4-FFF2-40B4-BE49-F238E27FC236}">
                <a16:creationId xmlns:a16="http://schemas.microsoft.com/office/drawing/2014/main" id="{D7C56A72-28FF-EC46-8F76-650ADE5C0F6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8223215" y="2"/>
            <a:ext cx="6407185" cy="8156831"/>
          </a:xfrm>
          <a:custGeom>
            <a:avLst/>
            <a:gdLst>
              <a:gd name="connsiteX0" fmla="*/ 0 w 6407184"/>
              <a:gd name="connsiteY0" fmla="*/ 0 h 8156830"/>
              <a:gd name="connsiteX1" fmla="*/ 6407184 w 6407184"/>
              <a:gd name="connsiteY1" fmla="*/ 0 h 8156830"/>
              <a:gd name="connsiteX2" fmla="*/ 6407184 w 6407184"/>
              <a:gd name="connsiteY2" fmla="*/ 8156830 h 8156830"/>
              <a:gd name="connsiteX3" fmla="*/ 34095 w 6407184"/>
              <a:gd name="connsiteY3" fmla="*/ 8156830 h 8156830"/>
              <a:gd name="connsiteX4" fmla="*/ 1635968 w 6407184"/>
              <a:gd name="connsiteY4" fmla="*/ 4591852 h 8156830"/>
              <a:gd name="connsiteX5" fmla="*/ 1635968 w 6407184"/>
              <a:gd name="connsiteY5" fmla="*/ 3640825 h 8156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407184" h="8156830">
                <a:moveTo>
                  <a:pt x="0" y="0"/>
                </a:moveTo>
                <a:lnTo>
                  <a:pt x="6407184" y="0"/>
                </a:lnTo>
                <a:lnTo>
                  <a:pt x="6407184" y="8156830"/>
                </a:lnTo>
                <a:lnTo>
                  <a:pt x="34095" y="8156830"/>
                </a:lnTo>
                <a:lnTo>
                  <a:pt x="1635968" y="4591852"/>
                </a:lnTo>
                <a:cubicBezTo>
                  <a:pt x="1771815" y="4289377"/>
                  <a:pt x="1771815" y="3943300"/>
                  <a:pt x="1635968" y="3640825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</p:spPr>
        <p:txBody>
          <a:bodyPr wrap="square" anchor="ctr">
            <a:noAutofit/>
          </a:bodyPr>
          <a:lstStyle>
            <a:lvl1pPr algn="ctr">
              <a:defRPr sz="1067"/>
            </a:lvl1pPr>
          </a:lstStyle>
          <a:p>
            <a:r>
              <a:rPr lang="en-US" sz="1067"/>
              <a:t>Click to add photo</a:t>
            </a:r>
          </a:p>
          <a:p>
            <a:endParaRPr lang="en-US" sz="1067"/>
          </a:p>
          <a:p>
            <a:endParaRPr lang="en-US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9A70729-D96F-3B7B-CD9D-91C509DFDC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1" y="1447800"/>
            <a:ext cx="6400800" cy="914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F2E7BAD3-C759-FF06-AEF9-13286F4B35F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14401" y="2743200"/>
            <a:ext cx="6400800" cy="4572000"/>
          </a:xfrm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EAE6ABC-7B8B-0557-2242-34291E0A58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7772400"/>
            <a:ext cx="14630400" cy="4572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9D82841-2BBC-692B-0C87-4BFC2E721E7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947" y="7887104"/>
            <a:ext cx="752206" cy="228600"/>
          </a:xfrm>
          <a:prstGeom prst="rect">
            <a:avLst/>
          </a:prstGeom>
        </p:spPr>
      </p:pic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0819C8A0-360C-BF04-441F-5FB5060C35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714022" y="7620001"/>
            <a:ext cx="459180" cy="438150"/>
          </a:xfrm>
        </p:spPr>
        <p:txBody>
          <a:bodyPr/>
          <a:lstStyle>
            <a:lvl1pPr>
              <a:defRPr b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F080D84-097B-FB40-B690-BF1430AB3065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B05CF92D-52A7-B2B3-6BE3-4D1295FD7B1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14399" y="914401"/>
            <a:ext cx="4572000" cy="22860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712" b="1" i="0" spc="119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2507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2pPr>
            <a:lvl3pPr marL="65014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3pPr>
            <a:lvl4pPr marL="97521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4pPr>
            <a:lvl5pPr marL="1300282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5pPr>
          </a:lstStyle>
          <a:p>
            <a:r>
              <a:rPr lang="en-US"/>
              <a:t>SECTION HEADING</a:t>
            </a:r>
          </a:p>
        </p:txBody>
      </p:sp>
    </p:spTree>
    <p:extLst>
      <p:ext uri="{BB962C8B-B14F-4D97-AF65-F5344CB8AC3E}">
        <p14:creationId xmlns:p14="http://schemas.microsoft.com/office/powerpoint/2010/main" val="2748629909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+ Photo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0">
            <a:extLst>
              <a:ext uri="{FF2B5EF4-FFF2-40B4-BE49-F238E27FC236}">
                <a16:creationId xmlns:a16="http://schemas.microsoft.com/office/drawing/2014/main" id="{68D8CAC2-1D1D-FEE9-B891-61EDF583A5A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138528" y="2"/>
            <a:ext cx="5491874" cy="8156831"/>
          </a:xfrm>
          <a:custGeom>
            <a:avLst/>
            <a:gdLst>
              <a:gd name="connsiteX0" fmla="*/ 3966353 w 5491873"/>
              <a:gd name="connsiteY0" fmla="*/ 0 h 8156830"/>
              <a:gd name="connsiteX1" fmla="*/ 5491873 w 5491873"/>
              <a:gd name="connsiteY1" fmla="*/ 0 h 8156830"/>
              <a:gd name="connsiteX2" fmla="*/ 5491873 w 5491873"/>
              <a:gd name="connsiteY2" fmla="*/ 8156830 h 8156830"/>
              <a:gd name="connsiteX3" fmla="*/ 0 w 5491873"/>
              <a:gd name="connsiteY3" fmla="*/ 8156830 h 8156830"/>
              <a:gd name="connsiteX4" fmla="*/ 0 w 5491873"/>
              <a:gd name="connsiteY4" fmla="*/ 3201597 h 8156830"/>
              <a:gd name="connsiteX5" fmla="*/ 366125 w 5491873"/>
              <a:gd name="connsiteY5" fmla="*/ 2469803 h 8156830"/>
              <a:gd name="connsiteX6" fmla="*/ 3417166 w 5491873"/>
              <a:gd name="connsiteY6" fmla="*/ 182948 h 8156830"/>
              <a:gd name="connsiteX7" fmla="*/ 3966353 w 5491873"/>
              <a:gd name="connsiteY7" fmla="*/ 0 h 8156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491873" h="8156830">
                <a:moveTo>
                  <a:pt x="3966353" y="0"/>
                </a:moveTo>
                <a:lnTo>
                  <a:pt x="5491873" y="0"/>
                </a:lnTo>
                <a:lnTo>
                  <a:pt x="5491873" y="8156830"/>
                </a:lnTo>
                <a:lnTo>
                  <a:pt x="0" y="8156830"/>
                </a:lnTo>
                <a:lnTo>
                  <a:pt x="0" y="3201597"/>
                </a:lnTo>
                <a:cubicBezTo>
                  <a:pt x="0" y="2913682"/>
                  <a:pt x="135619" y="2642537"/>
                  <a:pt x="366125" y="2469803"/>
                </a:cubicBezTo>
                <a:lnTo>
                  <a:pt x="3417166" y="182948"/>
                </a:lnTo>
                <a:cubicBezTo>
                  <a:pt x="3575591" y="64184"/>
                  <a:pt x="3768340" y="0"/>
                  <a:pt x="3966353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</p:spPr>
        <p:txBody>
          <a:bodyPr wrap="square" anchor="ctr">
            <a:noAutofit/>
          </a:bodyPr>
          <a:lstStyle>
            <a:lvl1pPr algn="ctr">
              <a:defRPr sz="1067"/>
            </a:lvl1pPr>
          </a:lstStyle>
          <a:p>
            <a:r>
              <a:rPr lang="en-US"/>
              <a:t>Click to add photo</a:t>
            </a:r>
          </a:p>
          <a:p>
            <a:endParaRPr lang="en-US"/>
          </a:p>
          <a:p>
            <a:endParaRPr lang="en-US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9A70729-D96F-3B7B-CD9D-91C509DFDC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1447800"/>
            <a:ext cx="7315201" cy="914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F2E7BAD3-C759-FF06-AEF9-13286F4B35F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14400" y="2743200"/>
            <a:ext cx="7315201" cy="4572000"/>
          </a:xfrm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025BD68-3056-4BAE-659F-CA7D19AB9C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7772400"/>
            <a:ext cx="14630400" cy="4572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27AC4CF-543D-FF7A-83F2-6767D81B4C3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947" y="7887104"/>
            <a:ext cx="752206" cy="228600"/>
          </a:xfrm>
          <a:prstGeom prst="rect">
            <a:avLst/>
          </a:prstGeom>
        </p:spPr>
      </p:pic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7316D661-0E15-F3E8-0D76-3EC7FF7B36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714022" y="7620001"/>
            <a:ext cx="459180" cy="438150"/>
          </a:xfrm>
        </p:spPr>
        <p:txBody>
          <a:bodyPr/>
          <a:lstStyle>
            <a:lvl1pPr>
              <a:defRPr b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F080D84-097B-FB40-B690-BF1430AB3065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ED09734E-C9C8-3C66-5AC3-24DFA409A75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14399" y="914401"/>
            <a:ext cx="4572000" cy="22860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712" b="1" i="0" spc="119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2507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2pPr>
            <a:lvl3pPr marL="65014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3pPr>
            <a:lvl4pPr marL="97521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4pPr>
            <a:lvl5pPr marL="1300282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5pPr>
          </a:lstStyle>
          <a:p>
            <a:r>
              <a:rPr lang="en-US"/>
              <a:t>SECTION HEADING</a:t>
            </a:r>
          </a:p>
        </p:txBody>
      </p:sp>
    </p:spTree>
    <p:extLst>
      <p:ext uri="{BB962C8B-B14F-4D97-AF65-F5344CB8AC3E}">
        <p14:creationId xmlns:p14="http://schemas.microsoft.com/office/powerpoint/2010/main" val="3293056853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rge Call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0A978FD-76E5-1147-B478-61A4BF04574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14630400" cy="8229600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EDCF78D-091E-AA61-C22F-93A9E33A7D7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2743202" y="1828800"/>
            <a:ext cx="10058400" cy="3657600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buNone/>
              <a:defRPr sz="2844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25070" indent="0">
              <a:lnSpc>
                <a:spcPct val="100000"/>
              </a:lnSpc>
              <a:buNone/>
              <a:defRPr sz="2844" b="0" i="0">
                <a:solidFill>
                  <a:schemeClr val="tx1"/>
                </a:solidFill>
                <a:latin typeface="Montserrat Medium" pitchFamily="2" charset="77"/>
              </a:defRPr>
            </a:lvl2pPr>
            <a:lvl3pPr marL="650140" indent="0">
              <a:lnSpc>
                <a:spcPct val="100000"/>
              </a:lnSpc>
              <a:buNone/>
              <a:defRPr sz="2844" b="0" i="0">
                <a:solidFill>
                  <a:schemeClr val="tx1"/>
                </a:solidFill>
                <a:latin typeface="Montserrat Medium" pitchFamily="2" charset="77"/>
              </a:defRPr>
            </a:lvl3pPr>
            <a:lvl4pPr marL="975210" indent="0">
              <a:lnSpc>
                <a:spcPct val="100000"/>
              </a:lnSpc>
              <a:buNone/>
              <a:defRPr sz="2844" b="0" i="0">
                <a:solidFill>
                  <a:schemeClr val="tx1"/>
                </a:solidFill>
                <a:latin typeface="Montserrat Medium" pitchFamily="2" charset="77"/>
              </a:defRPr>
            </a:lvl4pPr>
            <a:lvl5pPr marL="1300282" indent="0">
              <a:lnSpc>
                <a:spcPct val="100000"/>
              </a:lnSpc>
              <a:buNone/>
              <a:defRPr sz="2844" b="0" i="0">
                <a:solidFill>
                  <a:schemeClr val="tx1"/>
                </a:solidFill>
                <a:latin typeface="Montserrat Medium" pitchFamily="2" charset="77"/>
              </a:defRPr>
            </a:lvl5pPr>
          </a:lstStyle>
          <a:p>
            <a:pPr lvl="0"/>
            <a:r>
              <a:rPr lang="en-US"/>
              <a:t>Use this layout when featuring a large callout or relevant statistic that needs additional emphasis.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5447FE2-877B-3CC5-A2B7-D122459E43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2" y="1828800"/>
            <a:ext cx="685800" cy="540067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83B1F68-4D25-E9BA-611D-1F2BE1B19ED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809750" y="914401"/>
            <a:ext cx="4572000" cy="22860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712" b="1" i="0" spc="119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2507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2pPr>
            <a:lvl3pPr marL="65014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3pPr>
            <a:lvl4pPr marL="97521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4pPr>
            <a:lvl5pPr marL="1300282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5pPr>
          </a:lstStyle>
          <a:p>
            <a:r>
              <a:rPr lang="en-US"/>
              <a:t>CALLOUT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50869E5-04B0-11A2-0CC0-C1A5F9E6C2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" y="7772400"/>
            <a:ext cx="14630400" cy="457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872A2D4-E365-3B0C-F3F4-F4EB3E611AC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947" y="7887104"/>
            <a:ext cx="752206" cy="228600"/>
          </a:xfrm>
          <a:prstGeom prst="rect">
            <a:avLst/>
          </a:prstGeom>
        </p:spPr>
      </p:pic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8D645041-41CD-AE4F-A869-D32C7DD543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714022" y="7620001"/>
            <a:ext cx="459180" cy="438150"/>
          </a:xfrm>
        </p:spPr>
        <p:txBody>
          <a:bodyPr/>
          <a:lstStyle>
            <a:lvl1pPr>
              <a:defRPr b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F080D84-097B-FB40-B690-BF1430AB30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787594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er Quote 1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1B01279-B85D-D1C1-6941-9D3889F0A5C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4572000" cy="8229600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EDCF78D-091E-AA61-C22F-93A9E33A7D7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86398" y="2743200"/>
            <a:ext cx="8227622" cy="3657600"/>
          </a:xfrm>
        </p:spPr>
        <p:txBody>
          <a:bodyPr lIns="0" tIns="0" rIns="0" bIns="0">
            <a:noAutofit/>
          </a:bodyPr>
          <a:lstStyle>
            <a:lvl1pPr marL="97522" marR="0" indent="-270893" algn="l" defTabSz="650140" rtl="0" eaLnBrk="1" fontAlgn="auto" latinLnBrk="0" hangingPunct="1">
              <a:lnSpc>
                <a:spcPct val="100000"/>
              </a:lnSpc>
              <a:spcBef>
                <a:spcPts val="712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134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25070" indent="0">
              <a:lnSpc>
                <a:spcPct val="100000"/>
              </a:lnSpc>
              <a:buNone/>
              <a:defRPr sz="2844" b="0" i="0">
                <a:solidFill>
                  <a:schemeClr val="tx1"/>
                </a:solidFill>
                <a:latin typeface="Montserrat Medium" pitchFamily="2" charset="77"/>
              </a:defRPr>
            </a:lvl2pPr>
            <a:lvl3pPr marL="650140" indent="0">
              <a:lnSpc>
                <a:spcPct val="100000"/>
              </a:lnSpc>
              <a:buNone/>
              <a:defRPr sz="2844" b="0" i="0">
                <a:solidFill>
                  <a:schemeClr val="tx1"/>
                </a:solidFill>
                <a:latin typeface="Montserrat Medium" pitchFamily="2" charset="77"/>
              </a:defRPr>
            </a:lvl3pPr>
            <a:lvl4pPr marL="975210" indent="0">
              <a:lnSpc>
                <a:spcPct val="100000"/>
              </a:lnSpc>
              <a:buNone/>
              <a:defRPr sz="2844" b="0" i="0">
                <a:solidFill>
                  <a:schemeClr val="tx1"/>
                </a:solidFill>
                <a:latin typeface="Montserrat Medium" pitchFamily="2" charset="77"/>
              </a:defRPr>
            </a:lvl4pPr>
            <a:lvl5pPr marL="1300282" indent="0">
              <a:lnSpc>
                <a:spcPct val="100000"/>
              </a:lnSpc>
              <a:buNone/>
              <a:defRPr sz="2844" b="0" i="0">
                <a:solidFill>
                  <a:schemeClr val="tx1"/>
                </a:solidFill>
                <a:latin typeface="Montserrat Medium" pitchFamily="2" charset="77"/>
              </a:defRPr>
            </a:lvl5pPr>
          </a:lstStyle>
          <a:p>
            <a:pPr marL="0" marR="0" lvl="0" indent="-270893" algn="l" defTabSz="650140" rtl="0" eaLnBrk="1" fontAlgn="auto" latinLnBrk="0" hangingPunct="1">
              <a:lnSpc>
                <a:spcPct val="100000"/>
              </a:lnSpc>
              <a:spcBef>
                <a:spcPts val="712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“Use this layout when featuring a customer quote and photo. This template requires the customer’s name and the year they became an Alteryx customer.”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54C66FA6-A35F-A1AE-991A-1058890BEAC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15989" y="2743202"/>
            <a:ext cx="2741612" cy="2741615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067"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customer photo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3DA22FBC-43E6-3DFB-208B-CD9FF7DB6AE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14400" y="6172201"/>
            <a:ext cx="2743200" cy="22860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830">
                <a:solidFill>
                  <a:schemeClr val="tx1"/>
                </a:solidFill>
              </a:defRPr>
            </a:lvl1pPr>
            <a:lvl2pPr marL="325070" indent="0">
              <a:buNone/>
              <a:defRPr sz="830">
                <a:solidFill>
                  <a:schemeClr val="tx1"/>
                </a:solidFill>
              </a:defRPr>
            </a:lvl2pPr>
            <a:lvl3pPr marL="650140" indent="0">
              <a:buNone/>
              <a:defRPr sz="830">
                <a:solidFill>
                  <a:schemeClr val="tx1"/>
                </a:solidFill>
              </a:defRPr>
            </a:lvl3pPr>
            <a:lvl4pPr marL="975210" indent="0">
              <a:buNone/>
              <a:defRPr sz="830">
                <a:solidFill>
                  <a:schemeClr val="tx1"/>
                </a:solidFill>
              </a:defRPr>
            </a:lvl4pPr>
            <a:lvl5pPr marL="1300282" indent="0">
              <a:buNone/>
              <a:defRPr sz="83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Alteryx user since XXXX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58E5E434-B254-E5DD-EDA9-06B27CBED02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14400" y="5905501"/>
            <a:ext cx="2743200" cy="228600"/>
          </a:xfrm>
        </p:spPr>
        <p:txBody>
          <a:bodyPr lIns="0" tIns="0" rIns="0" bIns="0" anchor="b">
            <a:noAutofit/>
          </a:bodyPr>
          <a:lstStyle>
            <a:lvl1pPr marL="0" indent="0" algn="l">
              <a:buNone/>
              <a:defRPr sz="830" b="1" i="0" spc="119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25070" indent="0">
              <a:buNone/>
              <a:defRPr sz="830" b="1" i="0">
                <a:latin typeface="Montserrat" pitchFamily="2" charset="77"/>
              </a:defRPr>
            </a:lvl2pPr>
            <a:lvl3pPr marL="650140" indent="0">
              <a:buNone/>
              <a:defRPr sz="830" b="1" i="0">
                <a:latin typeface="Montserrat" pitchFamily="2" charset="77"/>
              </a:defRPr>
            </a:lvl3pPr>
            <a:lvl4pPr marL="975210" indent="0">
              <a:buNone/>
              <a:defRPr sz="830" b="1" i="0">
                <a:latin typeface="Montserrat" pitchFamily="2" charset="77"/>
              </a:defRPr>
            </a:lvl4pPr>
            <a:lvl5pPr marL="1300282" indent="0">
              <a:buNone/>
              <a:defRPr sz="830" b="1" i="0">
                <a:latin typeface="Montserrat" pitchFamily="2" charset="77"/>
              </a:defRPr>
            </a:lvl5pPr>
          </a:lstStyle>
          <a:p>
            <a:pPr lvl="0"/>
            <a:r>
              <a:rPr lang="en-US"/>
              <a:t>FIRSTNAME X.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7D1A540-7FA9-0CC2-103B-7628AAE45A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7772400"/>
            <a:ext cx="14630400" cy="4572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B400B3A-7EFA-8D86-1424-7729C0CE567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947" y="7887104"/>
            <a:ext cx="752206" cy="228600"/>
          </a:xfrm>
          <a:prstGeom prst="rect">
            <a:avLst/>
          </a:prstGeom>
        </p:spPr>
      </p:pic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79651851-D11A-2178-D92E-A3E6DDBF58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714022" y="7620001"/>
            <a:ext cx="459180" cy="438150"/>
          </a:xfrm>
        </p:spPr>
        <p:txBody>
          <a:bodyPr/>
          <a:lstStyle>
            <a:lvl1pPr>
              <a:defRPr b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F080D84-097B-FB40-B690-BF1430AB30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097884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er Quote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hape, rectangle&#10;&#10;Description automatically generated">
            <a:extLst>
              <a:ext uri="{FF2B5EF4-FFF2-40B4-BE49-F238E27FC236}">
                <a16:creationId xmlns:a16="http://schemas.microsoft.com/office/drawing/2014/main" id="{AD914E47-C828-FFCB-6A0F-2643A663AA7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4630400" cy="8229600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EDCF78D-091E-AA61-C22F-93A9E33A7D7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830779" y="914400"/>
            <a:ext cx="10970822" cy="2286000"/>
          </a:xfrm>
        </p:spPr>
        <p:txBody>
          <a:bodyPr lIns="0" tIns="0" rIns="0" bIns="0">
            <a:noAutofit/>
          </a:bodyPr>
          <a:lstStyle>
            <a:lvl1pPr marL="0" indent="0" algn="ctr">
              <a:lnSpc>
                <a:spcPct val="100000"/>
              </a:lnSpc>
              <a:buNone/>
              <a:defRPr sz="2134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25070" indent="0">
              <a:lnSpc>
                <a:spcPct val="100000"/>
              </a:lnSpc>
              <a:buNone/>
              <a:defRPr sz="2844" b="0" i="0">
                <a:solidFill>
                  <a:schemeClr val="tx1"/>
                </a:solidFill>
                <a:latin typeface="Montserrat Medium" pitchFamily="2" charset="77"/>
              </a:defRPr>
            </a:lvl2pPr>
            <a:lvl3pPr marL="650140" indent="0">
              <a:lnSpc>
                <a:spcPct val="100000"/>
              </a:lnSpc>
              <a:buNone/>
              <a:defRPr sz="2844" b="0" i="0">
                <a:solidFill>
                  <a:schemeClr val="tx1"/>
                </a:solidFill>
                <a:latin typeface="Montserrat Medium" pitchFamily="2" charset="77"/>
              </a:defRPr>
            </a:lvl3pPr>
            <a:lvl4pPr marL="975210" indent="0">
              <a:lnSpc>
                <a:spcPct val="100000"/>
              </a:lnSpc>
              <a:buNone/>
              <a:defRPr sz="2844" b="0" i="0">
                <a:solidFill>
                  <a:schemeClr val="tx1"/>
                </a:solidFill>
                <a:latin typeface="Montserrat Medium" pitchFamily="2" charset="77"/>
              </a:defRPr>
            </a:lvl4pPr>
            <a:lvl5pPr marL="1300282" indent="0">
              <a:lnSpc>
                <a:spcPct val="100000"/>
              </a:lnSpc>
              <a:buNone/>
              <a:defRPr sz="2844" b="0" i="0">
                <a:solidFill>
                  <a:schemeClr val="tx1"/>
                </a:solidFill>
                <a:latin typeface="Montserrat Medium" pitchFamily="2" charset="77"/>
              </a:defRPr>
            </a:lvl5pPr>
          </a:lstStyle>
          <a:p>
            <a:pPr lvl="0"/>
            <a:r>
              <a:rPr lang="en-US"/>
              <a:t>“Use this layout when featuring a customer quote and photo. This template requires the customer’s name and the year they became an Alteryx customer.”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54C66FA6-A35F-A1AE-991A-1058890BEAC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944396" y="4573588"/>
            <a:ext cx="2741612" cy="2741615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067"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customer photo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3DA22FBC-43E6-3DFB-208B-CD9FF7DB6AE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42807" y="3909500"/>
            <a:ext cx="2743200" cy="228600"/>
          </a:xfrm>
        </p:spPr>
        <p:txBody>
          <a:bodyPr lIns="0" tIns="0" rIns="0" bIns="0">
            <a:noAutofit/>
          </a:bodyPr>
          <a:lstStyle>
            <a:lvl1pPr marL="0" indent="0" algn="ctr">
              <a:buNone/>
              <a:defRPr sz="830">
                <a:solidFill>
                  <a:schemeClr val="tx1"/>
                </a:solidFill>
              </a:defRPr>
            </a:lvl1pPr>
            <a:lvl2pPr marL="325070" indent="0">
              <a:buNone/>
              <a:defRPr sz="830">
                <a:solidFill>
                  <a:schemeClr val="tx1"/>
                </a:solidFill>
              </a:defRPr>
            </a:lvl2pPr>
            <a:lvl3pPr marL="650140" indent="0">
              <a:buNone/>
              <a:defRPr sz="830">
                <a:solidFill>
                  <a:schemeClr val="tx1"/>
                </a:solidFill>
              </a:defRPr>
            </a:lvl3pPr>
            <a:lvl4pPr marL="975210" indent="0">
              <a:buNone/>
              <a:defRPr sz="830">
                <a:solidFill>
                  <a:schemeClr val="tx1"/>
                </a:solidFill>
              </a:defRPr>
            </a:lvl4pPr>
            <a:lvl5pPr marL="1300282" indent="0">
              <a:buNone/>
              <a:defRPr sz="83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Alteryx user since XXXX</a:t>
            </a:r>
          </a:p>
        </p:txBody>
      </p:sp>
      <p:sp>
        <p:nvSpPr>
          <p:cNvPr id="15" name="Text Placeholder 18">
            <a:extLst>
              <a:ext uri="{FF2B5EF4-FFF2-40B4-BE49-F238E27FC236}">
                <a16:creationId xmlns:a16="http://schemas.microsoft.com/office/drawing/2014/main" id="{860D29FD-6020-D7F5-FAF0-5274D2F0C40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942807" y="3642800"/>
            <a:ext cx="2743200" cy="228600"/>
          </a:xfrm>
        </p:spPr>
        <p:txBody>
          <a:bodyPr lIns="0" tIns="0" rIns="0" bIns="0" anchor="b">
            <a:noAutofit/>
          </a:bodyPr>
          <a:lstStyle>
            <a:lvl1pPr marL="0" indent="0" algn="ctr">
              <a:buNone/>
              <a:defRPr sz="830" b="1" i="0" spc="119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25070" indent="0">
              <a:buNone/>
              <a:defRPr sz="830" b="1" i="0">
                <a:latin typeface="Montserrat" pitchFamily="2" charset="77"/>
              </a:defRPr>
            </a:lvl2pPr>
            <a:lvl3pPr marL="650140" indent="0">
              <a:buNone/>
              <a:defRPr sz="830" b="1" i="0">
                <a:latin typeface="Montserrat" pitchFamily="2" charset="77"/>
              </a:defRPr>
            </a:lvl3pPr>
            <a:lvl4pPr marL="975210" indent="0">
              <a:buNone/>
              <a:defRPr sz="830" b="1" i="0">
                <a:latin typeface="Montserrat" pitchFamily="2" charset="77"/>
              </a:defRPr>
            </a:lvl4pPr>
            <a:lvl5pPr marL="1300282" indent="0">
              <a:buNone/>
              <a:defRPr sz="830" b="1" i="0">
                <a:latin typeface="Montserrat" pitchFamily="2" charset="77"/>
              </a:defRPr>
            </a:lvl5pPr>
          </a:lstStyle>
          <a:p>
            <a:pPr lvl="0"/>
            <a:r>
              <a:rPr lang="en-US"/>
              <a:t>FIRSTNAME X.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00C0772-3FD2-CD33-B67F-93CE28BB11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7772400"/>
            <a:ext cx="14630400" cy="4572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53F5EB8-BE99-4B04-4696-E689E7BD33A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947" y="7887104"/>
            <a:ext cx="752206" cy="228600"/>
          </a:xfrm>
          <a:prstGeom prst="rect">
            <a:avLst/>
          </a:prstGeom>
        </p:spPr>
      </p:pic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54435837-FD15-04DF-3E82-24192A0DC5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714022" y="7620001"/>
            <a:ext cx="459180" cy="438150"/>
          </a:xfrm>
        </p:spPr>
        <p:txBody>
          <a:bodyPr/>
          <a:lstStyle>
            <a:lvl1pPr>
              <a:defRPr b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F080D84-097B-FB40-B690-BF1430AB30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285584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er Quote + Large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F080D84-097B-FB40-B690-BF1430AB306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EDCF78D-091E-AA61-C22F-93A9E33A7D7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229601" y="1828800"/>
            <a:ext cx="5484420" cy="3657600"/>
          </a:xfrm>
        </p:spPr>
        <p:txBody>
          <a:bodyPr lIns="0" tIns="0" rIns="0" bIns="0"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134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25070" indent="0">
              <a:lnSpc>
                <a:spcPct val="100000"/>
              </a:lnSpc>
              <a:buNone/>
              <a:defRPr sz="2844" b="0" i="0">
                <a:solidFill>
                  <a:schemeClr val="tx1"/>
                </a:solidFill>
                <a:latin typeface="Montserrat Medium" pitchFamily="2" charset="77"/>
              </a:defRPr>
            </a:lvl2pPr>
            <a:lvl3pPr marL="650140" indent="0">
              <a:lnSpc>
                <a:spcPct val="100000"/>
              </a:lnSpc>
              <a:buNone/>
              <a:defRPr sz="2844" b="0" i="0">
                <a:solidFill>
                  <a:schemeClr val="tx1"/>
                </a:solidFill>
                <a:latin typeface="Montserrat Medium" pitchFamily="2" charset="77"/>
              </a:defRPr>
            </a:lvl3pPr>
            <a:lvl4pPr marL="975210" indent="0">
              <a:lnSpc>
                <a:spcPct val="100000"/>
              </a:lnSpc>
              <a:buNone/>
              <a:defRPr sz="2844" b="0" i="0">
                <a:solidFill>
                  <a:schemeClr val="tx1"/>
                </a:solidFill>
                <a:latin typeface="Montserrat Medium" pitchFamily="2" charset="77"/>
              </a:defRPr>
            </a:lvl4pPr>
            <a:lvl5pPr marL="1300282" indent="0">
              <a:lnSpc>
                <a:spcPct val="100000"/>
              </a:lnSpc>
              <a:buNone/>
              <a:defRPr sz="2844" b="0" i="0">
                <a:solidFill>
                  <a:schemeClr val="tx1"/>
                </a:solidFill>
                <a:latin typeface="Montserrat Medium" pitchFamily="2" charset="77"/>
              </a:defRPr>
            </a:lvl5pPr>
          </a:lstStyle>
          <a:p>
            <a:pPr lvl="0"/>
            <a:r>
              <a:rPr lang="en-US"/>
              <a:t>“Use this layout when featuring a quote and large customer photo. This template uses the customer’s name and the year they became an Alteryx customer.”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3DA22FBC-43E6-3DFB-208B-CD9FF7DB6AE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229601" y="6248401"/>
            <a:ext cx="2743200" cy="2286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830">
                <a:solidFill>
                  <a:schemeClr val="tx1"/>
                </a:solidFill>
              </a:defRPr>
            </a:lvl1pPr>
            <a:lvl2pPr marL="325070" indent="0">
              <a:buNone/>
              <a:defRPr sz="830">
                <a:solidFill>
                  <a:schemeClr val="tx1"/>
                </a:solidFill>
              </a:defRPr>
            </a:lvl2pPr>
            <a:lvl3pPr marL="650140" indent="0">
              <a:buNone/>
              <a:defRPr sz="830">
                <a:solidFill>
                  <a:schemeClr val="tx1"/>
                </a:solidFill>
              </a:defRPr>
            </a:lvl3pPr>
            <a:lvl4pPr marL="975210" indent="0">
              <a:buNone/>
              <a:defRPr sz="830">
                <a:solidFill>
                  <a:schemeClr val="tx1"/>
                </a:solidFill>
              </a:defRPr>
            </a:lvl4pPr>
            <a:lvl5pPr marL="1300282" indent="0">
              <a:buNone/>
              <a:defRPr sz="83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Alteryx user since XXXX</a:t>
            </a:r>
          </a:p>
        </p:txBody>
      </p:sp>
      <p:sp>
        <p:nvSpPr>
          <p:cNvPr id="20" name="Text Placeholder 18">
            <a:extLst>
              <a:ext uri="{FF2B5EF4-FFF2-40B4-BE49-F238E27FC236}">
                <a16:creationId xmlns:a16="http://schemas.microsoft.com/office/drawing/2014/main" id="{18B1259C-CC8B-9755-19F9-7A3B9211DF8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229601" y="5981701"/>
            <a:ext cx="2743200" cy="228600"/>
          </a:xfrm>
        </p:spPr>
        <p:txBody>
          <a:bodyPr lIns="0" tIns="0" rIns="0" bIns="0" anchor="b">
            <a:noAutofit/>
          </a:bodyPr>
          <a:lstStyle>
            <a:lvl1pPr marL="0" indent="0">
              <a:buNone/>
              <a:defRPr sz="830" b="1" i="0" spc="119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25070" indent="0">
              <a:buNone/>
              <a:defRPr sz="830" b="1" i="0">
                <a:latin typeface="Montserrat" pitchFamily="2" charset="77"/>
              </a:defRPr>
            </a:lvl2pPr>
            <a:lvl3pPr marL="650140" indent="0">
              <a:buNone/>
              <a:defRPr sz="830" b="1" i="0">
                <a:latin typeface="Montserrat" pitchFamily="2" charset="77"/>
              </a:defRPr>
            </a:lvl3pPr>
            <a:lvl4pPr marL="975210" indent="0">
              <a:buNone/>
              <a:defRPr sz="830" b="1" i="0">
                <a:latin typeface="Montserrat" pitchFamily="2" charset="77"/>
              </a:defRPr>
            </a:lvl4pPr>
            <a:lvl5pPr marL="1300282" indent="0">
              <a:buNone/>
              <a:defRPr sz="830" b="1" i="0">
                <a:latin typeface="Montserrat" pitchFamily="2" charset="77"/>
              </a:defRPr>
            </a:lvl5pPr>
          </a:lstStyle>
          <a:p>
            <a:pPr lvl="0"/>
            <a:r>
              <a:rPr lang="en-US"/>
              <a:t>FIRSTNAME X.</a:t>
            </a:r>
          </a:p>
        </p:txBody>
      </p:sp>
      <p:sp>
        <p:nvSpPr>
          <p:cNvPr id="24" name="Picture Placeholder 11">
            <a:extLst>
              <a:ext uri="{FF2B5EF4-FFF2-40B4-BE49-F238E27FC236}">
                <a16:creationId xmlns:a16="http://schemas.microsoft.com/office/drawing/2014/main" id="{72699B79-C0E5-6064-D398-F49D9837C92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2"/>
            <a:ext cx="6864842" cy="8155535"/>
          </a:xfrm>
          <a:custGeom>
            <a:avLst/>
            <a:gdLst>
              <a:gd name="connsiteX0" fmla="*/ 0 w 6864841"/>
              <a:gd name="connsiteY0" fmla="*/ 0 h 8155534"/>
              <a:gd name="connsiteX1" fmla="*/ 4842154 w 6864841"/>
              <a:gd name="connsiteY1" fmla="*/ 0 h 8155534"/>
              <a:gd name="connsiteX2" fmla="*/ 5182345 w 6864841"/>
              <a:gd name="connsiteY2" fmla="*/ 142014 h 8155534"/>
              <a:gd name="connsiteX3" fmla="*/ 6722892 w 6864841"/>
              <a:gd name="connsiteY3" fmla="*/ 1681601 h 8155534"/>
              <a:gd name="connsiteX4" fmla="*/ 6864841 w 6864841"/>
              <a:gd name="connsiteY4" fmla="*/ 2024171 h 8155534"/>
              <a:gd name="connsiteX5" fmla="*/ 6864841 w 6864841"/>
              <a:gd name="connsiteY5" fmla="*/ 8155534 h 8155534"/>
              <a:gd name="connsiteX6" fmla="*/ 1333686 w 6864841"/>
              <a:gd name="connsiteY6" fmla="*/ 8155534 h 8155534"/>
              <a:gd name="connsiteX7" fmla="*/ 1142767 w 6864841"/>
              <a:gd name="connsiteY7" fmla="*/ 7964733 h 8155534"/>
              <a:gd name="connsiteX8" fmla="*/ 951848 w 6864841"/>
              <a:gd name="connsiteY8" fmla="*/ 7773934 h 8155534"/>
              <a:gd name="connsiteX9" fmla="*/ 0 w 6864841"/>
              <a:gd name="connsiteY9" fmla="*/ 7773934 h 8155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64841" h="8155534">
                <a:moveTo>
                  <a:pt x="0" y="0"/>
                </a:moveTo>
                <a:lnTo>
                  <a:pt x="4842154" y="0"/>
                </a:lnTo>
                <a:cubicBezTo>
                  <a:pt x="4969764" y="686"/>
                  <a:pt x="5092034" y="51759"/>
                  <a:pt x="5182345" y="142014"/>
                </a:cubicBezTo>
                <a:lnTo>
                  <a:pt x="6722892" y="1681601"/>
                </a:lnTo>
                <a:cubicBezTo>
                  <a:pt x="6813813" y="1772465"/>
                  <a:pt x="6864841" y="1895650"/>
                  <a:pt x="6864841" y="2024171"/>
                </a:cubicBezTo>
                <a:lnTo>
                  <a:pt x="6864841" y="8155534"/>
                </a:lnTo>
                <a:lnTo>
                  <a:pt x="1333686" y="8155534"/>
                </a:lnTo>
                <a:cubicBezTo>
                  <a:pt x="1228273" y="8155534"/>
                  <a:pt x="1142767" y="8070082"/>
                  <a:pt x="1142767" y="7964733"/>
                </a:cubicBezTo>
                <a:cubicBezTo>
                  <a:pt x="1142767" y="7859386"/>
                  <a:pt x="1057262" y="7773934"/>
                  <a:pt x="951848" y="7773934"/>
                </a:cubicBezTo>
                <a:lnTo>
                  <a:pt x="0" y="7773934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</p:spPr>
        <p:txBody>
          <a:bodyPr wrap="square" anchor="ctr">
            <a:noAutofit/>
          </a:bodyPr>
          <a:lstStyle>
            <a:lvl1pPr algn="ctr">
              <a:defRPr sz="1067"/>
            </a:lvl1pPr>
          </a:lstStyle>
          <a:p>
            <a:r>
              <a:rPr lang="en-US" sz="1067"/>
              <a:t>Click to add photo</a:t>
            </a:r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8AAB84B-7EC5-23C1-CB05-108BB2CB6A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7772400"/>
            <a:ext cx="14630400" cy="4572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8D6D08C-3B45-022F-A230-55AECD2CABE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947" y="7887104"/>
            <a:ext cx="752206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3131147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er Success +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2">
            <a:extLst>
              <a:ext uri="{FF2B5EF4-FFF2-40B4-BE49-F238E27FC236}">
                <a16:creationId xmlns:a16="http://schemas.microsoft.com/office/drawing/2014/main" id="{00E28613-2657-46DF-9728-B6F64E2E583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8223215" y="2"/>
            <a:ext cx="6407185" cy="8156831"/>
          </a:xfrm>
          <a:custGeom>
            <a:avLst/>
            <a:gdLst>
              <a:gd name="connsiteX0" fmla="*/ 0 w 6407184"/>
              <a:gd name="connsiteY0" fmla="*/ 0 h 8156830"/>
              <a:gd name="connsiteX1" fmla="*/ 6407184 w 6407184"/>
              <a:gd name="connsiteY1" fmla="*/ 0 h 8156830"/>
              <a:gd name="connsiteX2" fmla="*/ 6407184 w 6407184"/>
              <a:gd name="connsiteY2" fmla="*/ 8156830 h 8156830"/>
              <a:gd name="connsiteX3" fmla="*/ 34095 w 6407184"/>
              <a:gd name="connsiteY3" fmla="*/ 8156830 h 8156830"/>
              <a:gd name="connsiteX4" fmla="*/ 1635968 w 6407184"/>
              <a:gd name="connsiteY4" fmla="*/ 4591852 h 8156830"/>
              <a:gd name="connsiteX5" fmla="*/ 1635968 w 6407184"/>
              <a:gd name="connsiteY5" fmla="*/ 3640825 h 8156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407184" h="8156830">
                <a:moveTo>
                  <a:pt x="0" y="0"/>
                </a:moveTo>
                <a:lnTo>
                  <a:pt x="6407184" y="0"/>
                </a:lnTo>
                <a:lnTo>
                  <a:pt x="6407184" y="8156830"/>
                </a:lnTo>
                <a:lnTo>
                  <a:pt x="34095" y="8156830"/>
                </a:lnTo>
                <a:lnTo>
                  <a:pt x="1635968" y="4591852"/>
                </a:lnTo>
                <a:cubicBezTo>
                  <a:pt x="1771815" y="4289377"/>
                  <a:pt x="1771815" y="3943300"/>
                  <a:pt x="1635968" y="3640825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</p:spPr>
        <p:txBody>
          <a:bodyPr wrap="square" anchor="ctr">
            <a:noAutofit/>
          </a:bodyPr>
          <a:lstStyle>
            <a:lvl1pPr algn="ctr">
              <a:defRPr sz="1067"/>
            </a:lvl1pPr>
          </a:lstStyle>
          <a:p>
            <a:r>
              <a:rPr lang="en-US" sz="1067"/>
              <a:t>Click to add photo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F080D84-097B-FB40-B690-BF1430AB306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9A70729-D96F-3B7B-CD9D-91C509DFDC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1" y="1447800"/>
            <a:ext cx="6400800" cy="914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F2E7BAD3-C759-FF06-AEF9-13286F4B35F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14401" y="2743200"/>
            <a:ext cx="6400800" cy="1828800"/>
          </a:xfrm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01364F5C-1DE3-0B1A-4024-62F8AD21A5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14400" y="5029200"/>
            <a:ext cx="2743200" cy="914400"/>
          </a:xfrm>
        </p:spPr>
        <p:txBody>
          <a:bodyPr lIns="0" tIns="0" rIns="0" bIns="0" anchor="t">
            <a:normAutofit/>
          </a:bodyPr>
          <a:lstStyle>
            <a:lvl1pPr marL="0" indent="0" algn="l">
              <a:buNone/>
              <a:defRPr sz="3554" b="1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1" i="0">
                <a:solidFill>
                  <a:schemeClr val="bg1"/>
                </a:solidFill>
                <a:latin typeface="Montserrat" pitchFamily="2" charset="77"/>
              </a:defRPr>
            </a:lvl2pPr>
            <a:lvl3pPr>
              <a:defRPr b="1" i="0">
                <a:solidFill>
                  <a:schemeClr val="bg1"/>
                </a:solidFill>
                <a:latin typeface="Montserrat" pitchFamily="2" charset="77"/>
              </a:defRPr>
            </a:lvl3pPr>
            <a:lvl4pPr>
              <a:defRPr b="1" i="0">
                <a:solidFill>
                  <a:schemeClr val="bg1"/>
                </a:solidFill>
                <a:latin typeface="Montserrat" pitchFamily="2" charset="77"/>
              </a:defRPr>
            </a:lvl4pPr>
            <a:lvl5pPr>
              <a:defRPr b="1" i="0">
                <a:solidFill>
                  <a:schemeClr val="bg1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US"/>
              <a:t>XX%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86A4AA4A-4E1A-72C0-D8AC-B717491B0A58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914400" y="5943600"/>
            <a:ext cx="2743200" cy="1371600"/>
          </a:xfrm>
        </p:spPr>
        <p:txBody>
          <a:bodyPr lIns="0" tIns="0" rIns="0" bIns="0">
            <a:noAutofit/>
          </a:bodyPr>
          <a:lstStyle>
            <a:lvl1pPr marL="0" marR="0" indent="0" algn="l" defTabSz="650140" rtl="0" eaLnBrk="1" fontAlgn="auto" latinLnBrk="0" hangingPunct="1">
              <a:lnSpc>
                <a:spcPts val="1422"/>
              </a:lnSpc>
              <a:spcBef>
                <a:spcPts val="712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86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25070" indent="0">
              <a:buNone/>
              <a:defRPr>
                <a:solidFill>
                  <a:schemeClr val="bg1"/>
                </a:solidFill>
              </a:defRPr>
            </a:lvl2pPr>
            <a:lvl3pPr marL="650140" indent="0">
              <a:buNone/>
              <a:defRPr>
                <a:solidFill>
                  <a:schemeClr val="bg1"/>
                </a:solidFill>
              </a:defRPr>
            </a:lvl3pPr>
            <a:lvl4pPr marL="975210" indent="0">
              <a:buNone/>
              <a:defRPr>
                <a:solidFill>
                  <a:schemeClr val="bg1"/>
                </a:solidFill>
              </a:defRPr>
            </a:lvl4pPr>
            <a:lvl5pPr marL="1300282" indent="0">
              <a:buNone/>
              <a:defRPr>
                <a:solidFill>
                  <a:schemeClr val="bg1"/>
                </a:solidFill>
              </a:defRPr>
            </a:lvl5pPr>
          </a:lstStyle>
          <a:p>
            <a:pPr marL="0" marR="0" lvl="0" indent="0" algn="l" defTabSz="650140" rtl="0" eaLnBrk="1" fontAlgn="auto" latinLnBrk="0" hangingPunct="1">
              <a:lnSpc>
                <a:spcPct val="90000"/>
              </a:lnSpc>
              <a:spcBef>
                <a:spcPts val="712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brief stat description goes here. brief stat description goes here. </a:t>
            </a:r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3D44497F-9A62-9164-54E5-40E3B6886B8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572001" y="5029200"/>
            <a:ext cx="2743200" cy="914400"/>
          </a:xfrm>
        </p:spPr>
        <p:txBody>
          <a:bodyPr lIns="0" tIns="0" rIns="0" bIns="0" anchor="t">
            <a:normAutofit/>
          </a:bodyPr>
          <a:lstStyle>
            <a:lvl1pPr marL="0" indent="0" algn="l">
              <a:buNone/>
              <a:defRPr sz="3554" b="1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1" i="0">
                <a:solidFill>
                  <a:schemeClr val="bg1"/>
                </a:solidFill>
                <a:latin typeface="Montserrat" pitchFamily="2" charset="77"/>
              </a:defRPr>
            </a:lvl2pPr>
            <a:lvl3pPr>
              <a:defRPr b="1" i="0">
                <a:solidFill>
                  <a:schemeClr val="bg1"/>
                </a:solidFill>
                <a:latin typeface="Montserrat" pitchFamily="2" charset="77"/>
              </a:defRPr>
            </a:lvl3pPr>
            <a:lvl4pPr>
              <a:defRPr b="1" i="0">
                <a:solidFill>
                  <a:schemeClr val="bg1"/>
                </a:solidFill>
                <a:latin typeface="Montserrat" pitchFamily="2" charset="77"/>
              </a:defRPr>
            </a:lvl4pPr>
            <a:lvl5pPr>
              <a:defRPr b="1" i="0">
                <a:solidFill>
                  <a:schemeClr val="bg1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US"/>
              <a:t>XX%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E0A07BA7-A1B0-ED5B-8338-41E0BD5EB9A3}"/>
              </a:ext>
            </a:extLst>
          </p:cNvPr>
          <p:cNvSpPr>
            <a:spLocks noGrp="1"/>
          </p:cNvSpPr>
          <p:nvPr>
            <p:ph sz="half" idx="17" hasCustomPrompt="1"/>
          </p:nvPr>
        </p:nvSpPr>
        <p:spPr>
          <a:xfrm>
            <a:off x="4572001" y="5943599"/>
            <a:ext cx="2743200" cy="1371600"/>
          </a:xfrm>
        </p:spPr>
        <p:txBody>
          <a:bodyPr lIns="0" tIns="0" rIns="0" bIns="0">
            <a:noAutofit/>
          </a:bodyPr>
          <a:lstStyle>
            <a:lvl1pPr marL="0" marR="0" indent="0" algn="l" defTabSz="650140" rtl="0" eaLnBrk="1" fontAlgn="auto" latinLnBrk="0" hangingPunct="1">
              <a:lnSpc>
                <a:spcPts val="1422"/>
              </a:lnSpc>
              <a:spcBef>
                <a:spcPts val="712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86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25070" indent="0">
              <a:buNone/>
              <a:defRPr>
                <a:solidFill>
                  <a:schemeClr val="bg1"/>
                </a:solidFill>
              </a:defRPr>
            </a:lvl2pPr>
            <a:lvl3pPr marL="650140" indent="0">
              <a:buNone/>
              <a:defRPr>
                <a:solidFill>
                  <a:schemeClr val="bg1"/>
                </a:solidFill>
              </a:defRPr>
            </a:lvl3pPr>
            <a:lvl4pPr marL="975210" indent="0">
              <a:buNone/>
              <a:defRPr>
                <a:solidFill>
                  <a:schemeClr val="bg1"/>
                </a:solidFill>
              </a:defRPr>
            </a:lvl4pPr>
            <a:lvl5pPr marL="1300282" indent="0">
              <a:buNone/>
              <a:defRPr>
                <a:solidFill>
                  <a:schemeClr val="bg1"/>
                </a:solidFill>
              </a:defRPr>
            </a:lvl5pPr>
          </a:lstStyle>
          <a:p>
            <a:pPr marL="0" marR="0" lvl="0" indent="0" algn="l" defTabSz="650140" rtl="0" eaLnBrk="1" fontAlgn="auto" latinLnBrk="0" hangingPunct="1">
              <a:lnSpc>
                <a:spcPct val="90000"/>
              </a:lnSpc>
              <a:spcBef>
                <a:spcPts val="712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brief stat description goes here. brief stat description goes here. 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11113DCB-7754-1B37-DDE1-9B6DD75376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7772400"/>
            <a:ext cx="14630400" cy="4572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A8C92DDC-3733-5E0B-2D63-0FA4CD623FA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947" y="7887104"/>
            <a:ext cx="752206" cy="228600"/>
          </a:xfrm>
          <a:prstGeom prst="rect">
            <a:avLst/>
          </a:prstGeom>
        </p:spPr>
      </p:pic>
      <p:sp>
        <p:nvSpPr>
          <p:cNvPr id="21" name="Text Placeholder 9">
            <a:extLst>
              <a:ext uri="{FF2B5EF4-FFF2-40B4-BE49-F238E27FC236}">
                <a16:creationId xmlns:a16="http://schemas.microsoft.com/office/drawing/2014/main" id="{4E660676-3902-0F33-D3D2-71F4C4DC78E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14399" y="914401"/>
            <a:ext cx="4572000" cy="22860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712" b="1" i="0" spc="119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2507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2pPr>
            <a:lvl3pPr marL="65014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3pPr>
            <a:lvl4pPr marL="97521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4pPr>
            <a:lvl5pPr marL="1300282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5pPr>
          </a:lstStyle>
          <a:p>
            <a:r>
              <a:rPr lang="en-US"/>
              <a:t>SECTION HEADING</a:t>
            </a:r>
          </a:p>
        </p:txBody>
      </p:sp>
    </p:spTree>
    <p:extLst>
      <p:ext uri="{BB962C8B-B14F-4D97-AF65-F5344CB8AC3E}">
        <p14:creationId xmlns:p14="http://schemas.microsoft.com/office/powerpoint/2010/main" val="4124912273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er Success + Larg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icture Placeholder 11">
            <a:extLst>
              <a:ext uri="{FF2B5EF4-FFF2-40B4-BE49-F238E27FC236}">
                <a16:creationId xmlns:a16="http://schemas.microsoft.com/office/drawing/2014/main" id="{D72240C6-FDE0-2D87-F3D7-E9692EF2681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" y="2740088"/>
            <a:ext cx="14631238" cy="5412335"/>
          </a:xfrm>
          <a:custGeom>
            <a:avLst/>
            <a:gdLst>
              <a:gd name="connsiteX0" fmla="*/ 8687848 w 14631239"/>
              <a:gd name="connsiteY0" fmla="*/ 0 h 5412333"/>
              <a:gd name="connsiteX1" fmla="*/ 14631239 w 14631239"/>
              <a:gd name="connsiteY1" fmla="*/ 0 h 5412333"/>
              <a:gd name="connsiteX2" fmla="*/ 14631239 w 14631239"/>
              <a:gd name="connsiteY2" fmla="*/ 5412333 h 5412333"/>
              <a:gd name="connsiteX3" fmla="*/ 1326958 w 14631239"/>
              <a:gd name="connsiteY3" fmla="*/ 5412333 h 5412333"/>
              <a:gd name="connsiteX4" fmla="*/ 1136030 w 14631239"/>
              <a:gd name="connsiteY4" fmla="*/ 5221519 h 5412333"/>
              <a:gd name="connsiteX5" fmla="*/ 945103 w 14631239"/>
              <a:gd name="connsiteY5" fmla="*/ 5030704 h 5412333"/>
              <a:gd name="connsiteX6" fmla="*/ 0 w 14631239"/>
              <a:gd name="connsiteY6" fmla="*/ 5030704 h 5412333"/>
              <a:gd name="connsiteX7" fmla="*/ 0 w 14631239"/>
              <a:gd name="connsiteY7" fmla="*/ 2743674 h 5412333"/>
              <a:gd name="connsiteX8" fmla="*/ 7788133 w 14631239"/>
              <a:gd name="connsiteY8" fmla="*/ 2743674 h 5412333"/>
              <a:gd name="connsiteX9" fmla="*/ 8245810 w 14631239"/>
              <a:gd name="connsiteY9" fmla="*/ 2282380 h 5412333"/>
              <a:gd name="connsiteX10" fmla="*/ 8230172 w 14631239"/>
              <a:gd name="connsiteY10" fmla="*/ 461294 h 5412333"/>
              <a:gd name="connsiteX11" fmla="*/ 8687848 w 14631239"/>
              <a:gd name="connsiteY11" fmla="*/ 0 h 5412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4631239" h="5412333">
                <a:moveTo>
                  <a:pt x="8687848" y="0"/>
                </a:moveTo>
                <a:lnTo>
                  <a:pt x="14631239" y="0"/>
                </a:lnTo>
                <a:lnTo>
                  <a:pt x="14631239" y="5412333"/>
                </a:lnTo>
                <a:lnTo>
                  <a:pt x="1326958" y="5412333"/>
                </a:lnTo>
                <a:cubicBezTo>
                  <a:pt x="1221463" y="5412333"/>
                  <a:pt x="1136030" y="5326875"/>
                  <a:pt x="1136030" y="5221519"/>
                </a:cubicBezTo>
                <a:cubicBezTo>
                  <a:pt x="1136030" y="5116163"/>
                  <a:pt x="1050521" y="5030704"/>
                  <a:pt x="945103" y="5030704"/>
                </a:cubicBezTo>
                <a:lnTo>
                  <a:pt x="0" y="5030704"/>
                </a:lnTo>
                <a:lnTo>
                  <a:pt x="0" y="2743674"/>
                </a:lnTo>
                <a:lnTo>
                  <a:pt x="7788133" y="2743674"/>
                </a:lnTo>
                <a:cubicBezTo>
                  <a:pt x="8042448" y="2743674"/>
                  <a:pt x="8248022" y="2536545"/>
                  <a:pt x="8245810" y="2282380"/>
                </a:cubicBezTo>
                <a:lnTo>
                  <a:pt x="8230172" y="461294"/>
                </a:lnTo>
                <a:cubicBezTo>
                  <a:pt x="8228037" y="207205"/>
                  <a:pt x="8433533" y="0"/>
                  <a:pt x="8687848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</p:spPr>
        <p:txBody>
          <a:bodyPr wrap="square" bIns="1188720" anchor="b">
            <a:noAutofit/>
          </a:bodyPr>
          <a:lstStyle>
            <a:lvl1pPr algn="ctr">
              <a:defRPr sz="1067"/>
            </a:lvl1pPr>
          </a:lstStyle>
          <a:p>
            <a:r>
              <a:rPr lang="en-US"/>
              <a:t>Click to add photo</a:t>
            </a:r>
          </a:p>
        </p:txBody>
      </p:sp>
      <p:sp>
        <p:nvSpPr>
          <p:cNvPr id="30" name="Slide Number Placeholder 8">
            <a:extLst>
              <a:ext uri="{FF2B5EF4-FFF2-40B4-BE49-F238E27FC236}">
                <a16:creationId xmlns:a16="http://schemas.microsoft.com/office/drawing/2014/main" id="{B01EE330-0ACA-FB2F-2E2E-34A1CCA4D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714022" y="7620001"/>
            <a:ext cx="459180" cy="43815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F080D84-097B-FB40-B690-BF1430AB3065}" type="slidenum">
              <a:rPr lang="en-US" smtClean="0"/>
              <a:t>‹#›</a:t>
            </a:fld>
            <a:endParaRPr lang="en-US"/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5269370C-600C-9913-8028-F82A6C7B72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1" y="1447800"/>
            <a:ext cx="6400800" cy="914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3" name="Text Placeholder 4">
            <a:extLst>
              <a:ext uri="{FF2B5EF4-FFF2-40B4-BE49-F238E27FC236}">
                <a16:creationId xmlns:a16="http://schemas.microsoft.com/office/drawing/2014/main" id="{9D7F066D-4F3E-1A33-737A-046C137C079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14400" y="2743200"/>
            <a:ext cx="2743200" cy="914400"/>
          </a:xfrm>
        </p:spPr>
        <p:txBody>
          <a:bodyPr lIns="0" tIns="0" rIns="0" bIns="0" anchor="t">
            <a:normAutofit/>
          </a:bodyPr>
          <a:lstStyle>
            <a:lvl1pPr marL="0" indent="0" algn="l">
              <a:buNone/>
              <a:defRPr sz="3554" b="1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1" i="0">
                <a:solidFill>
                  <a:schemeClr val="bg1"/>
                </a:solidFill>
                <a:latin typeface="Montserrat" pitchFamily="2" charset="77"/>
              </a:defRPr>
            </a:lvl2pPr>
            <a:lvl3pPr>
              <a:defRPr b="1" i="0">
                <a:solidFill>
                  <a:schemeClr val="bg1"/>
                </a:solidFill>
                <a:latin typeface="Montserrat" pitchFamily="2" charset="77"/>
              </a:defRPr>
            </a:lvl3pPr>
            <a:lvl4pPr>
              <a:defRPr b="1" i="0">
                <a:solidFill>
                  <a:schemeClr val="bg1"/>
                </a:solidFill>
                <a:latin typeface="Montserrat" pitchFamily="2" charset="77"/>
              </a:defRPr>
            </a:lvl4pPr>
            <a:lvl5pPr>
              <a:defRPr b="1" i="0">
                <a:solidFill>
                  <a:schemeClr val="bg1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US"/>
              <a:t>XX%</a:t>
            </a:r>
          </a:p>
        </p:txBody>
      </p:sp>
      <p:sp>
        <p:nvSpPr>
          <p:cNvPr id="34" name="Content Placeholder 2">
            <a:extLst>
              <a:ext uri="{FF2B5EF4-FFF2-40B4-BE49-F238E27FC236}">
                <a16:creationId xmlns:a16="http://schemas.microsoft.com/office/drawing/2014/main" id="{4D388189-E00D-3032-664A-98497DF600F8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914400" y="3657600"/>
            <a:ext cx="2743200" cy="1371600"/>
          </a:xfrm>
        </p:spPr>
        <p:txBody>
          <a:bodyPr lIns="0" tIns="0" rIns="0" bIns="0">
            <a:noAutofit/>
          </a:bodyPr>
          <a:lstStyle>
            <a:lvl1pPr marL="0" marR="0" indent="0" algn="l" defTabSz="650140" rtl="0" eaLnBrk="1" fontAlgn="auto" latinLnBrk="0" hangingPunct="1">
              <a:lnSpc>
                <a:spcPts val="1422"/>
              </a:lnSpc>
              <a:spcBef>
                <a:spcPts val="712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86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25070" indent="0">
              <a:buNone/>
              <a:defRPr>
                <a:solidFill>
                  <a:schemeClr val="bg1"/>
                </a:solidFill>
              </a:defRPr>
            </a:lvl2pPr>
            <a:lvl3pPr marL="650140" indent="0">
              <a:buNone/>
              <a:defRPr>
                <a:solidFill>
                  <a:schemeClr val="bg1"/>
                </a:solidFill>
              </a:defRPr>
            </a:lvl3pPr>
            <a:lvl4pPr marL="975210" indent="0">
              <a:buNone/>
              <a:defRPr>
                <a:solidFill>
                  <a:schemeClr val="bg1"/>
                </a:solidFill>
              </a:defRPr>
            </a:lvl4pPr>
            <a:lvl5pPr marL="1300282" indent="0">
              <a:buNone/>
              <a:defRPr>
                <a:solidFill>
                  <a:schemeClr val="bg1"/>
                </a:solidFill>
              </a:defRPr>
            </a:lvl5pPr>
          </a:lstStyle>
          <a:p>
            <a:pPr marL="0" marR="0" lvl="0" indent="0" algn="l" defTabSz="650140" rtl="0" eaLnBrk="1" fontAlgn="auto" latinLnBrk="0" hangingPunct="1">
              <a:lnSpc>
                <a:spcPct val="90000"/>
              </a:lnSpc>
              <a:spcBef>
                <a:spcPts val="712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brief stat description goes here. brief stat description goes here. </a:t>
            </a:r>
          </a:p>
        </p:txBody>
      </p:sp>
      <p:sp>
        <p:nvSpPr>
          <p:cNvPr id="35" name="Text Placeholder 4">
            <a:extLst>
              <a:ext uri="{FF2B5EF4-FFF2-40B4-BE49-F238E27FC236}">
                <a16:creationId xmlns:a16="http://schemas.microsoft.com/office/drawing/2014/main" id="{9848A903-5C60-4314-CB49-573B134FDFA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572001" y="2743199"/>
            <a:ext cx="2743200" cy="914400"/>
          </a:xfrm>
        </p:spPr>
        <p:txBody>
          <a:bodyPr lIns="0" tIns="0" rIns="0" bIns="0" anchor="t">
            <a:normAutofit/>
          </a:bodyPr>
          <a:lstStyle>
            <a:lvl1pPr marL="0" indent="0" algn="l">
              <a:buNone/>
              <a:defRPr sz="3554" b="1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1" i="0">
                <a:solidFill>
                  <a:schemeClr val="bg1"/>
                </a:solidFill>
                <a:latin typeface="Montserrat" pitchFamily="2" charset="77"/>
              </a:defRPr>
            </a:lvl2pPr>
            <a:lvl3pPr>
              <a:defRPr b="1" i="0">
                <a:solidFill>
                  <a:schemeClr val="bg1"/>
                </a:solidFill>
                <a:latin typeface="Montserrat" pitchFamily="2" charset="77"/>
              </a:defRPr>
            </a:lvl3pPr>
            <a:lvl4pPr>
              <a:defRPr b="1" i="0">
                <a:solidFill>
                  <a:schemeClr val="bg1"/>
                </a:solidFill>
                <a:latin typeface="Montserrat" pitchFamily="2" charset="77"/>
              </a:defRPr>
            </a:lvl4pPr>
            <a:lvl5pPr>
              <a:defRPr b="1" i="0">
                <a:solidFill>
                  <a:schemeClr val="bg1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US"/>
              <a:t>XX%</a:t>
            </a:r>
          </a:p>
        </p:txBody>
      </p:sp>
      <p:sp>
        <p:nvSpPr>
          <p:cNvPr id="36" name="Content Placeholder 2">
            <a:extLst>
              <a:ext uri="{FF2B5EF4-FFF2-40B4-BE49-F238E27FC236}">
                <a16:creationId xmlns:a16="http://schemas.microsoft.com/office/drawing/2014/main" id="{D10A0A6B-FF10-FCCA-EB44-5426F3539266}"/>
              </a:ext>
            </a:extLst>
          </p:cNvPr>
          <p:cNvSpPr>
            <a:spLocks noGrp="1"/>
          </p:cNvSpPr>
          <p:nvPr>
            <p:ph sz="half" idx="16" hasCustomPrompt="1"/>
          </p:nvPr>
        </p:nvSpPr>
        <p:spPr>
          <a:xfrm>
            <a:off x="4572001" y="3657599"/>
            <a:ext cx="2743200" cy="1371600"/>
          </a:xfrm>
        </p:spPr>
        <p:txBody>
          <a:bodyPr lIns="0" tIns="0" rIns="0" bIns="0">
            <a:noAutofit/>
          </a:bodyPr>
          <a:lstStyle>
            <a:lvl1pPr marL="0" marR="0" indent="0" algn="l" defTabSz="650140" rtl="0" eaLnBrk="1" fontAlgn="auto" latinLnBrk="0" hangingPunct="1">
              <a:lnSpc>
                <a:spcPts val="1422"/>
              </a:lnSpc>
              <a:spcBef>
                <a:spcPts val="712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86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25070" indent="0">
              <a:buNone/>
              <a:defRPr>
                <a:solidFill>
                  <a:schemeClr val="bg1"/>
                </a:solidFill>
              </a:defRPr>
            </a:lvl2pPr>
            <a:lvl3pPr marL="650140" indent="0">
              <a:buNone/>
              <a:defRPr>
                <a:solidFill>
                  <a:schemeClr val="bg1"/>
                </a:solidFill>
              </a:defRPr>
            </a:lvl3pPr>
            <a:lvl4pPr marL="975210" indent="0">
              <a:buNone/>
              <a:defRPr>
                <a:solidFill>
                  <a:schemeClr val="bg1"/>
                </a:solidFill>
              </a:defRPr>
            </a:lvl4pPr>
            <a:lvl5pPr marL="1300282" indent="0">
              <a:buNone/>
              <a:defRPr>
                <a:solidFill>
                  <a:schemeClr val="bg1"/>
                </a:solidFill>
              </a:defRPr>
            </a:lvl5pPr>
          </a:lstStyle>
          <a:p>
            <a:pPr marL="0" marR="0" lvl="0" indent="0" algn="l" defTabSz="650140" rtl="0" eaLnBrk="1" fontAlgn="auto" latinLnBrk="0" hangingPunct="1">
              <a:lnSpc>
                <a:spcPct val="90000"/>
              </a:lnSpc>
              <a:spcBef>
                <a:spcPts val="712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brief stat description goes here. brief stat description goes here. </a:t>
            </a:r>
          </a:p>
        </p:txBody>
      </p:sp>
      <p:sp>
        <p:nvSpPr>
          <p:cNvPr id="47" name="Text Placeholder 16">
            <a:extLst>
              <a:ext uri="{FF2B5EF4-FFF2-40B4-BE49-F238E27FC236}">
                <a16:creationId xmlns:a16="http://schemas.microsoft.com/office/drawing/2014/main" id="{C33E35D8-F9D5-9423-BD48-55C643F0EE1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0970822" y="2095501"/>
            <a:ext cx="2743200" cy="228600"/>
          </a:xfrm>
        </p:spPr>
        <p:txBody>
          <a:bodyPr lIns="0" tIns="0" rIns="0" bIns="0">
            <a:noAutofit/>
          </a:bodyPr>
          <a:lstStyle>
            <a:lvl1pPr marL="0" indent="0" algn="r">
              <a:buNone/>
              <a:defRPr sz="830">
                <a:solidFill>
                  <a:schemeClr val="tx1"/>
                </a:solidFill>
              </a:defRPr>
            </a:lvl1pPr>
            <a:lvl2pPr marL="325070" indent="0">
              <a:buNone/>
              <a:defRPr sz="830">
                <a:solidFill>
                  <a:schemeClr val="tx1"/>
                </a:solidFill>
              </a:defRPr>
            </a:lvl2pPr>
            <a:lvl3pPr marL="650140" indent="0">
              <a:buNone/>
              <a:defRPr sz="830">
                <a:solidFill>
                  <a:schemeClr val="tx1"/>
                </a:solidFill>
              </a:defRPr>
            </a:lvl3pPr>
            <a:lvl4pPr marL="975210" indent="0">
              <a:buNone/>
              <a:defRPr sz="830">
                <a:solidFill>
                  <a:schemeClr val="tx1"/>
                </a:solidFill>
              </a:defRPr>
            </a:lvl4pPr>
            <a:lvl5pPr marL="1300282" indent="0">
              <a:buNone/>
              <a:defRPr sz="83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Alteryx user since XXXX</a:t>
            </a:r>
          </a:p>
        </p:txBody>
      </p:sp>
      <p:sp>
        <p:nvSpPr>
          <p:cNvPr id="48" name="Text Placeholder 18">
            <a:extLst>
              <a:ext uri="{FF2B5EF4-FFF2-40B4-BE49-F238E27FC236}">
                <a16:creationId xmlns:a16="http://schemas.microsoft.com/office/drawing/2014/main" id="{8A01A36D-43BB-2BD6-6080-EAE94C238ED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0970822" y="1828801"/>
            <a:ext cx="2743200" cy="228600"/>
          </a:xfrm>
        </p:spPr>
        <p:txBody>
          <a:bodyPr lIns="0" tIns="0" rIns="0" bIns="0" anchor="b">
            <a:noAutofit/>
          </a:bodyPr>
          <a:lstStyle>
            <a:lvl1pPr marL="0" indent="0" algn="r">
              <a:buNone/>
              <a:defRPr sz="830" b="1" i="0" spc="119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25070" indent="0">
              <a:buNone/>
              <a:defRPr sz="830" b="1" i="0">
                <a:latin typeface="Montserrat" pitchFamily="2" charset="77"/>
              </a:defRPr>
            </a:lvl2pPr>
            <a:lvl3pPr marL="650140" indent="0">
              <a:buNone/>
              <a:defRPr sz="830" b="1" i="0">
                <a:latin typeface="Montserrat" pitchFamily="2" charset="77"/>
              </a:defRPr>
            </a:lvl3pPr>
            <a:lvl4pPr marL="975210" indent="0">
              <a:buNone/>
              <a:defRPr sz="830" b="1" i="0">
                <a:latin typeface="Montserrat" pitchFamily="2" charset="77"/>
              </a:defRPr>
            </a:lvl4pPr>
            <a:lvl5pPr marL="1300282" indent="0">
              <a:buNone/>
              <a:defRPr sz="830" b="1" i="0">
                <a:latin typeface="Montserrat" pitchFamily="2" charset="77"/>
              </a:defRPr>
            </a:lvl5pPr>
          </a:lstStyle>
          <a:p>
            <a:pPr lvl="0"/>
            <a:r>
              <a:rPr lang="en-US"/>
              <a:t>FIRSTNAME X.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B88B421-20FA-6A8A-9DF9-2641C2DCCB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7772400"/>
            <a:ext cx="14630400" cy="4572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DB3CADB-4DAB-6D63-F302-27E5DED823E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947" y="7887104"/>
            <a:ext cx="752206" cy="228600"/>
          </a:xfrm>
          <a:prstGeom prst="rect">
            <a:avLst/>
          </a:prstGeom>
        </p:spPr>
      </p:pic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0665B4D-5BB8-26E2-F5FB-E292A0B074F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914399" y="914401"/>
            <a:ext cx="4572000" cy="22860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712" b="1" i="0" spc="119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2507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2pPr>
            <a:lvl3pPr marL="65014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3pPr>
            <a:lvl4pPr marL="97521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4pPr>
            <a:lvl5pPr marL="1300282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5pPr>
          </a:lstStyle>
          <a:p>
            <a:r>
              <a:rPr lang="en-US"/>
              <a:t>SECTION HEADING</a:t>
            </a:r>
          </a:p>
        </p:txBody>
      </p:sp>
    </p:spTree>
    <p:extLst>
      <p:ext uri="{BB962C8B-B14F-4D97-AF65-F5344CB8AC3E}">
        <p14:creationId xmlns:p14="http://schemas.microsoft.com/office/powerpoint/2010/main" val="2698768450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re Product - Man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hape&#10;&#10;Description automatically generated with medium confidence">
            <a:extLst>
              <a:ext uri="{FF2B5EF4-FFF2-40B4-BE49-F238E27FC236}">
                <a16:creationId xmlns:a16="http://schemas.microsoft.com/office/drawing/2014/main" id="{72B5B1BD-F4BC-09E1-D058-27DFFBCCAE4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8011" y="0"/>
            <a:ext cx="6400800" cy="8229600"/>
          </a:xfrm>
          <a:prstGeom prst="rect">
            <a:avLst/>
          </a:prstGeom>
        </p:spPr>
      </p:pic>
      <p:pic>
        <p:nvPicPr>
          <p:cNvPr id="19" name="Picture 18" descr="A picture containing text, indoor, monitor, electronics&#10;&#10;Description automatically generated">
            <a:extLst>
              <a:ext uri="{FF2B5EF4-FFF2-40B4-BE49-F238E27FC236}">
                <a16:creationId xmlns:a16="http://schemas.microsoft.com/office/drawing/2014/main" id="{7491CAF3-D110-66CC-63E1-90A15BDE60A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0800" y="1372434"/>
            <a:ext cx="8229600" cy="5943600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F080D84-097B-FB40-B690-BF1430AB306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9A70729-D96F-3B7B-CD9D-91C509DFDC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1" y="1447800"/>
            <a:ext cx="5486400" cy="914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9B687F51-76D0-9AE8-0DED-F68AEDFDB6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14401" y="2743200"/>
            <a:ext cx="5487990" cy="4572000"/>
          </a:xfrm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A0FD388-004B-9304-C408-3829E2764193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7802565" y="1492252"/>
            <a:ext cx="6826251" cy="4479925"/>
          </a:xfrm>
          <a:solidFill>
            <a:schemeClr val="bg2">
              <a:lumMod val="95000"/>
            </a:schemeClr>
          </a:solidFill>
        </p:spPr>
        <p:txBody>
          <a:bodyPr anchor="ctr">
            <a:normAutofit/>
          </a:bodyPr>
          <a:lstStyle>
            <a:lvl1pPr algn="ctr">
              <a:defRPr sz="1067"/>
            </a:lvl1pPr>
          </a:lstStyle>
          <a:p>
            <a:r>
              <a:rPr lang="en-US"/>
              <a:t>Click to add screen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2AEC002-8844-8997-1464-28E8175C79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" y="7772400"/>
            <a:ext cx="14630400" cy="4572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F13F53F-F51D-D1F6-E7B9-ACB811B1EEC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947" y="7887104"/>
            <a:ext cx="752206" cy="228600"/>
          </a:xfrm>
          <a:prstGeom prst="rect">
            <a:avLst/>
          </a:prstGeom>
        </p:spPr>
      </p:pic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CB664E74-2453-0702-C8CD-143EB1DB672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14399" y="914401"/>
            <a:ext cx="4572000" cy="22860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712" b="1" i="0" spc="119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2507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2pPr>
            <a:lvl3pPr marL="65014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3pPr>
            <a:lvl4pPr marL="97521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4pPr>
            <a:lvl5pPr marL="1300282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5pPr>
          </a:lstStyle>
          <a:p>
            <a:r>
              <a:rPr lang="en-US"/>
              <a:t>SECTION HEADING</a:t>
            </a:r>
          </a:p>
        </p:txBody>
      </p:sp>
    </p:spTree>
    <p:extLst>
      <p:ext uri="{BB962C8B-B14F-4D97-AF65-F5344CB8AC3E}">
        <p14:creationId xmlns:p14="http://schemas.microsoft.com/office/powerpoint/2010/main" val="18383317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Tam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630CD8B-153E-D82E-194C-32CEE414B79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14630400" cy="8229600"/>
          </a:xfrm>
          <a:prstGeom prst="rect">
            <a:avLst/>
          </a:prstGeom>
        </p:spPr>
      </p:pic>
      <p:pic>
        <p:nvPicPr>
          <p:cNvPr id="5" name="Picture 4" descr="A picture containing shape&#10;&#10;Description automatically generated">
            <a:extLst>
              <a:ext uri="{FF2B5EF4-FFF2-40B4-BE49-F238E27FC236}">
                <a16:creationId xmlns:a16="http://schemas.microsoft.com/office/drawing/2014/main" id="{0CBFBD9C-009E-B3A3-B944-46AF3A5A277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4630400" cy="8229600"/>
          </a:xfrm>
          <a:prstGeom prst="rect">
            <a:avLst/>
          </a:prstGeom>
        </p:spPr>
      </p:pic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A9AAAFAC-600E-B996-5102-E124BBEF6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714021" y="7620001"/>
            <a:ext cx="459180" cy="438150"/>
          </a:xfrm>
          <a:prstGeom prst="rect">
            <a:avLst/>
          </a:prstGeom>
        </p:spPr>
        <p:txBody>
          <a:bodyPr/>
          <a:lstStyle>
            <a:lvl1pPr>
              <a:defRPr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D4F4C84-0D31-A643-82AF-CFAC5D1B561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18C0512-3830-208F-2A82-65E5656BB0D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914401" y="7037594"/>
            <a:ext cx="1828800" cy="554736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A69A9773-E85F-A347-C953-6A41BCA100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1207249"/>
            <a:ext cx="8229600" cy="15240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5400" b="0" i="0" spc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101B98C9-8B6C-75B1-D25F-8950A991A14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914401" y="1207248"/>
            <a:ext cx="1828800" cy="228600"/>
          </a:xfr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 b="1" i="0" spc="20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9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99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49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99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48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97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547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97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SECTION XX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6D2FCB64-4FCB-BCEA-C8E8-CCF3877EADFC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4572001" y="3200400"/>
            <a:ext cx="6400800" cy="914400"/>
          </a:xfrm>
        </p:spPr>
        <p:txBody>
          <a:bodyPr lIns="0" tIns="0" rIns="0" bIns="0"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548649" indent="0" algn="ctr">
              <a:buNone/>
              <a:defRPr sz="2400"/>
            </a:lvl2pPr>
            <a:lvl3pPr marL="1097299" indent="0" algn="ctr">
              <a:buNone/>
              <a:defRPr sz="2160"/>
            </a:lvl3pPr>
            <a:lvl4pPr marL="1645949" indent="0" algn="ctr">
              <a:buNone/>
              <a:defRPr sz="1920"/>
            </a:lvl4pPr>
            <a:lvl5pPr marL="2194599" indent="0" algn="ctr">
              <a:buNone/>
              <a:defRPr sz="1920"/>
            </a:lvl5pPr>
            <a:lvl6pPr marL="2743248" indent="0" algn="ctr">
              <a:buNone/>
              <a:defRPr sz="1920"/>
            </a:lvl6pPr>
            <a:lvl7pPr marL="3291897" indent="0" algn="ctr">
              <a:buNone/>
              <a:defRPr sz="1920"/>
            </a:lvl7pPr>
            <a:lvl8pPr marL="3840547" indent="0" algn="ctr">
              <a:buNone/>
              <a:defRPr sz="1920"/>
            </a:lvl8pPr>
            <a:lvl9pPr marL="4389197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9048331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re Product - Deep S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2B5B1BD-F4BC-09E1-D058-27DFFBCCAE4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28011" y="0"/>
            <a:ext cx="6400800" cy="8229600"/>
          </a:xfrm>
          <a:prstGeom prst="rect">
            <a:avLst/>
          </a:prstGeom>
        </p:spPr>
      </p:pic>
      <p:pic>
        <p:nvPicPr>
          <p:cNvPr id="12" name="Picture 11" descr="A picture containing text, electronics, display&#10;&#10;Description automatically generated">
            <a:extLst>
              <a:ext uri="{FF2B5EF4-FFF2-40B4-BE49-F238E27FC236}">
                <a16:creationId xmlns:a16="http://schemas.microsoft.com/office/drawing/2014/main" id="{0A022228-A019-28A2-21D9-D2F075E3CAC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891" t="9822" r="20879" b="3867"/>
          <a:stretch/>
        </p:blipFill>
        <p:spPr>
          <a:xfrm>
            <a:off x="7315202" y="914399"/>
            <a:ext cx="7323203" cy="6858000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79A70729-D96F-3B7B-CD9D-91C509DFDC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1" y="1447800"/>
            <a:ext cx="5487990" cy="914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B7A5CB6-39EB-20E6-10B1-8A8542D13F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14401" y="2743200"/>
            <a:ext cx="5487990" cy="4572000"/>
          </a:xfrm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5" name="Picture Placeholder 2">
            <a:extLst>
              <a:ext uri="{FF2B5EF4-FFF2-40B4-BE49-F238E27FC236}">
                <a16:creationId xmlns:a16="http://schemas.microsoft.com/office/drawing/2014/main" id="{324A4AB2-D79D-8747-7CD0-F130FFE3FC59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7640641" y="1235077"/>
            <a:ext cx="6988173" cy="4000501"/>
          </a:xfrm>
          <a:solidFill>
            <a:schemeClr val="bg2">
              <a:lumMod val="95000"/>
            </a:schemeClr>
          </a:solidFill>
        </p:spPr>
        <p:txBody>
          <a:bodyPr anchor="ctr">
            <a:normAutofit/>
          </a:bodyPr>
          <a:lstStyle>
            <a:lvl1pPr algn="ctr">
              <a:defRPr sz="1067"/>
            </a:lvl1pPr>
          </a:lstStyle>
          <a:p>
            <a:r>
              <a:rPr lang="en-US"/>
              <a:t>Click to add screen</a:t>
            </a:r>
          </a:p>
        </p:txBody>
      </p:sp>
      <p:sp>
        <p:nvSpPr>
          <p:cNvPr id="13" name="Slide Number Placeholder 8">
            <a:extLst>
              <a:ext uri="{FF2B5EF4-FFF2-40B4-BE49-F238E27FC236}">
                <a16:creationId xmlns:a16="http://schemas.microsoft.com/office/drawing/2014/main" id="{85DE5439-657A-863E-168D-73988806D9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714022" y="7620001"/>
            <a:ext cx="459180" cy="43815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F080D84-097B-FB40-B690-BF1430AB3065}" type="slidenum">
              <a:rPr lang="en-US" smtClean="0"/>
              <a:t>‹#›</a:t>
            </a:fld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CBAD48D-4A78-6573-7B99-4EFA2AFD8B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" y="7772400"/>
            <a:ext cx="14630400" cy="4572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8751266-FB18-D4AA-BDF6-88F745FE341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947" y="7887104"/>
            <a:ext cx="752206" cy="228600"/>
          </a:xfrm>
          <a:prstGeom prst="rect">
            <a:avLst/>
          </a:prstGeom>
        </p:spPr>
      </p:pic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B71591FE-3A04-2594-6EF6-611BA92C13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14399" y="914401"/>
            <a:ext cx="4572000" cy="22860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712" b="1" i="0" spc="119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2507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2pPr>
            <a:lvl3pPr marL="65014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3pPr>
            <a:lvl4pPr marL="97521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4pPr>
            <a:lvl5pPr marL="1300282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5pPr>
          </a:lstStyle>
          <a:p>
            <a:r>
              <a:rPr lang="en-US"/>
              <a:t>SECTION HEADING</a:t>
            </a:r>
          </a:p>
        </p:txBody>
      </p:sp>
    </p:spTree>
    <p:extLst>
      <p:ext uri="{BB962C8B-B14F-4D97-AF65-F5344CB8AC3E}">
        <p14:creationId xmlns:p14="http://schemas.microsoft.com/office/powerpoint/2010/main" val="201756614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pportive Product - Man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4550EA2-0AA7-45BE-D8D9-C8A587A6A7E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14630400" cy="8229600"/>
          </a:xfrm>
          <a:prstGeom prst="rect">
            <a:avLst/>
          </a:prstGeom>
        </p:spPr>
      </p:pic>
      <p:pic>
        <p:nvPicPr>
          <p:cNvPr id="13" name="Picture 12" descr="A picture containing text, electronics, display&#10;&#10;Description automatically generated">
            <a:extLst>
              <a:ext uri="{FF2B5EF4-FFF2-40B4-BE49-F238E27FC236}">
                <a16:creationId xmlns:a16="http://schemas.microsoft.com/office/drawing/2014/main" id="{59C4AF13-6F04-814B-D014-BB3F3FAFE4F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1839" y="1227577"/>
            <a:ext cx="9756648" cy="6587689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79A70729-D96F-3B7B-CD9D-91C509DFDC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1" y="1447801"/>
            <a:ext cx="5486400" cy="12954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Picture Placeholder 2">
            <a:extLst>
              <a:ext uri="{FF2B5EF4-FFF2-40B4-BE49-F238E27FC236}">
                <a16:creationId xmlns:a16="http://schemas.microsoft.com/office/drawing/2014/main" id="{0F188992-E1C5-3312-CF38-75C6C48E0D02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7592439" y="2137091"/>
            <a:ext cx="5874181" cy="3315976"/>
          </a:xfrm>
          <a:solidFill>
            <a:schemeClr val="bg2">
              <a:lumMod val="95000"/>
            </a:schemeClr>
          </a:solidFill>
        </p:spPr>
        <p:txBody>
          <a:bodyPr anchor="ctr">
            <a:normAutofit/>
          </a:bodyPr>
          <a:lstStyle>
            <a:lvl1pPr algn="ctr">
              <a:defRPr sz="1067">
                <a:solidFill>
                  <a:schemeClr val="tx2"/>
                </a:solidFill>
              </a:defRPr>
            </a:lvl1pPr>
          </a:lstStyle>
          <a:p>
            <a:r>
              <a:rPr lang="en-US" sz="1067"/>
              <a:t>Click to add screen</a:t>
            </a:r>
            <a:endParaRPr lang="en-US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0319E03C-5B8C-354A-DAD0-C54552BA2A9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14399" y="4281488"/>
            <a:ext cx="4572000" cy="2743200"/>
          </a:xfrm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85B4D1A3-4AE1-13B7-AB72-0A586F255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714022" y="7620001"/>
            <a:ext cx="459180" cy="438150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F080D84-097B-FB40-B690-BF1430AB3065}" type="slidenum">
              <a:rPr lang="en-US" smtClean="0"/>
              <a:t>‹#›</a:t>
            </a:fld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A5CE3FE6-5F62-726E-3D21-0076F9CA43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" y="7772400"/>
            <a:ext cx="14630400" cy="4572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8739BC6-4702-2181-3E09-4C03650016D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947" y="7887104"/>
            <a:ext cx="752206" cy="228600"/>
          </a:xfrm>
          <a:prstGeom prst="rect">
            <a:avLst/>
          </a:prstGeom>
        </p:spPr>
      </p:pic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70D08D64-DC98-6381-7222-2A099101928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14399" y="914401"/>
            <a:ext cx="4572000" cy="22860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712" b="1" i="0" spc="119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2507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2pPr>
            <a:lvl3pPr marL="65014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3pPr>
            <a:lvl4pPr marL="97521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4pPr>
            <a:lvl5pPr marL="1300282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5pPr>
          </a:lstStyle>
          <a:p>
            <a:r>
              <a:rPr lang="en-US"/>
              <a:t>SECTION HEADING</a:t>
            </a:r>
          </a:p>
        </p:txBody>
      </p:sp>
    </p:spTree>
    <p:extLst>
      <p:ext uri="{BB962C8B-B14F-4D97-AF65-F5344CB8AC3E}">
        <p14:creationId xmlns:p14="http://schemas.microsoft.com/office/powerpoint/2010/main" val="2895627117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pportive Product - Ja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4550EA2-0AA7-45BE-D8D9-C8A587A6A7E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14630400" cy="8229600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79A70729-D96F-3B7B-CD9D-91C509DFDC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1" y="1447801"/>
            <a:ext cx="5486400" cy="12954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F38660-ABFD-4DF7-700F-B31DDD5EB00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1069" y="2210071"/>
            <a:ext cx="8229600" cy="4190461"/>
          </a:xfrm>
          <a:prstGeom prst="rect">
            <a:avLst/>
          </a:prstGeom>
        </p:spPr>
      </p:pic>
      <p:sp>
        <p:nvSpPr>
          <p:cNvPr id="12" name="Picture Placeholder 2">
            <a:extLst>
              <a:ext uri="{FF2B5EF4-FFF2-40B4-BE49-F238E27FC236}">
                <a16:creationId xmlns:a16="http://schemas.microsoft.com/office/drawing/2014/main" id="{0F188992-E1C5-3312-CF38-75C6C48E0D02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7470917" y="2304588"/>
            <a:ext cx="6089904" cy="3415681"/>
          </a:xfrm>
          <a:solidFill>
            <a:schemeClr val="bg2">
              <a:lumMod val="95000"/>
            </a:schemeClr>
          </a:solidFill>
        </p:spPr>
        <p:txBody>
          <a:bodyPr anchor="ctr">
            <a:normAutofit/>
          </a:bodyPr>
          <a:lstStyle>
            <a:lvl1pPr algn="ctr">
              <a:defRPr sz="1067">
                <a:solidFill>
                  <a:schemeClr val="tx2"/>
                </a:solidFill>
              </a:defRPr>
            </a:lvl1pPr>
          </a:lstStyle>
          <a:p>
            <a:r>
              <a:rPr lang="en-US" sz="1067"/>
              <a:t>Click to add screen</a:t>
            </a:r>
            <a:endParaRPr lang="en-US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F4AF04E2-C2F1-7348-6475-C6D2808754D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14399" y="4281488"/>
            <a:ext cx="4572000" cy="2743200"/>
          </a:xfrm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Slide Number Placeholder 8">
            <a:extLst>
              <a:ext uri="{FF2B5EF4-FFF2-40B4-BE49-F238E27FC236}">
                <a16:creationId xmlns:a16="http://schemas.microsoft.com/office/drawing/2014/main" id="{E06947AB-61BB-82DA-5280-8760072D6F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714022" y="7620001"/>
            <a:ext cx="459180" cy="438150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F080D84-097B-FB40-B690-BF1430AB3065}" type="slidenum">
              <a:rPr lang="en-US" smtClean="0"/>
              <a:t>‹#›</a:t>
            </a:fld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A60A111-A2F2-59F4-0804-D94A662E7A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" y="7772400"/>
            <a:ext cx="14630400" cy="4572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DF00FC4-A0E2-8647-4028-701A1E70E5E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947" y="7887104"/>
            <a:ext cx="752206" cy="228600"/>
          </a:xfrm>
          <a:prstGeom prst="rect">
            <a:avLst/>
          </a:prstGeom>
        </p:spPr>
      </p:pic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198488DC-5131-13E9-4610-C0488308194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14399" y="914401"/>
            <a:ext cx="4572000" cy="22860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712" b="1" i="0" spc="119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2507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2pPr>
            <a:lvl3pPr marL="65014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3pPr>
            <a:lvl4pPr marL="97521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4pPr>
            <a:lvl5pPr marL="1300282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5pPr>
          </a:lstStyle>
          <a:p>
            <a:r>
              <a:rPr lang="en-US"/>
              <a:t>SECTION HEADING</a:t>
            </a:r>
          </a:p>
        </p:txBody>
      </p:sp>
    </p:spTree>
    <p:extLst>
      <p:ext uri="{BB962C8B-B14F-4D97-AF65-F5344CB8AC3E}">
        <p14:creationId xmlns:p14="http://schemas.microsoft.com/office/powerpoint/2010/main" val="221440161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pportive Product -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&#10;&#10;Description automatically generated with medium confidence">
            <a:extLst>
              <a:ext uri="{FF2B5EF4-FFF2-40B4-BE49-F238E27FC236}">
                <a16:creationId xmlns:a16="http://schemas.microsoft.com/office/drawing/2014/main" id="{14550EA2-0AA7-45BE-D8D9-C8A587A6A7E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4630400" cy="8229600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F080D84-097B-FB40-B690-BF1430AB306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9A70729-D96F-3B7B-CD9D-91C509DFDC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1" y="1447801"/>
            <a:ext cx="5486400" cy="12954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B7A5CB6-39EB-20E6-10B1-8A8542D13F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14399" y="4281488"/>
            <a:ext cx="4572000" cy="2743200"/>
          </a:xfrm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6" name="Picture 5" descr="A picture containing text, monitor, screen, electronics&#10;&#10;Description automatically generated">
            <a:extLst>
              <a:ext uri="{FF2B5EF4-FFF2-40B4-BE49-F238E27FC236}">
                <a16:creationId xmlns:a16="http://schemas.microsoft.com/office/drawing/2014/main" id="{9BAE4591-7BAC-5C9E-5E47-223B42CE6B4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4059" y="1835782"/>
            <a:ext cx="8540773" cy="4617720"/>
          </a:xfrm>
          <a:prstGeom prst="rect">
            <a:avLst/>
          </a:prstGeom>
        </p:spPr>
      </p:pic>
      <p:sp>
        <p:nvSpPr>
          <p:cNvPr id="12" name="Picture Placeholder 2">
            <a:extLst>
              <a:ext uri="{FF2B5EF4-FFF2-40B4-BE49-F238E27FC236}">
                <a16:creationId xmlns:a16="http://schemas.microsoft.com/office/drawing/2014/main" id="{0F188992-E1C5-3312-CF38-75C6C48E0D02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7539229" y="2125977"/>
            <a:ext cx="5943600" cy="3688670"/>
          </a:xfrm>
          <a:solidFill>
            <a:schemeClr val="bg2">
              <a:lumMod val="95000"/>
            </a:schemeClr>
          </a:solidFill>
        </p:spPr>
        <p:txBody>
          <a:bodyPr anchor="ctr">
            <a:normAutofit/>
          </a:bodyPr>
          <a:lstStyle>
            <a:lvl1pPr algn="ctr">
              <a:defRPr sz="1067">
                <a:solidFill>
                  <a:schemeClr val="tx2"/>
                </a:solidFill>
              </a:defRPr>
            </a:lvl1pPr>
          </a:lstStyle>
          <a:p>
            <a:r>
              <a:rPr lang="en-US" sz="1067"/>
              <a:t>Click to add screen</a:t>
            </a:r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1692A54-336C-1266-27AD-0F8699A1D8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" y="7772400"/>
            <a:ext cx="14630400" cy="4572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786B37E-91BA-3ABD-6FAE-B75417F209B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947" y="7887104"/>
            <a:ext cx="752206" cy="228600"/>
          </a:xfrm>
          <a:prstGeom prst="rect">
            <a:avLst/>
          </a:prstGeom>
        </p:spPr>
      </p:pic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9B7B34F7-C763-33BC-F652-92737D21642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14399" y="914401"/>
            <a:ext cx="4572000" cy="22860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712" b="1" i="0" spc="119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2507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2pPr>
            <a:lvl3pPr marL="65014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3pPr>
            <a:lvl4pPr marL="97521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4pPr>
            <a:lvl5pPr marL="1300282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5pPr>
          </a:lstStyle>
          <a:p>
            <a:r>
              <a:rPr lang="en-US"/>
              <a:t>SECTION HEADING</a:t>
            </a:r>
          </a:p>
        </p:txBody>
      </p:sp>
    </p:spTree>
    <p:extLst>
      <p:ext uri="{BB962C8B-B14F-4D97-AF65-F5344CB8AC3E}">
        <p14:creationId xmlns:p14="http://schemas.microsoft.com/office/powerpoint/2010/main" val="35725151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pportive Product - Tam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4550EA2-0AA7-45BE-D8D9-C8A587A6A7E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14630400" cy="8229600"/>
          </a:xfrm>
          <a:prstGeom prst="rect">
            <a:avLst/>
          </a:prstGeom>
        </p:spPr>
      </p:pic>
      <p:pic>
        <p:nvPicPr>
          <p:cNvPr id="5" name="Picture 4" descr="A picture containing text, electronics, display, indoor&#10;&#10;Description automatically generated">
            <a:extLst>
              <a:ext uri="{FF2B5EF4-FFF2-40B4-BE49-F238E27FC236}">
                <a16:creationId xmlns:a16="http://schemas.microsoft.com/office/drawing/2014/main" id="{7956B716-A5B7-652B-3BF8-664D450E5AB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5203" y="1805119"/>
            <a:ext cx="6398821" cy="5114672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79A70729-D96F-3B7B-CD9D-91C509DFDC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1" y="1447801"/>
            <a:ext cx="5486400" cy="12954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Picture Placeholder 2">
            <a:extLst>
              <a:ext uri="{FF2B5EF4-FFF2-40B4-BE49-F238E27FC236}">
                <a16:creationId xmlns:a16="http://schemas.microsoft.com/office/drawing/2014/main" id="{0F188992-E1C5-3312-CF38-75C6C48E0D02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7402066" y="1946574"/>
            <a:ext cx="6233104" cy="3516148"/>
          </a:xfrm>
          <a:solidFill>
            <a:schemeClr val="bg2">
              <a:lumMod val="95000"/>
            </a:schemeClr>
          </a:solidFill>
        </p:spPr>
        <p:txBody>
          <a:bodyPr anchor="ctr">
            <a:normAutofit/>
          </a:bodyPr>
          <a:lstStyle>
            <a:lvl1pPr algn="ctr">
              <a:defRPr sz="1067">
                <a:solidFill>
                  <a:schemeClr val="tx2"/>
                </a:solidFill>
              </a:defRPr>
            </a:lvl1pPr>
          </a:lstStyle>
          <a:p>
            <a:r>
              <a:rPr lang="en-US" sz="1067"/>
              <a:t>Click to add screen</a:t>
            </a:r>
            <a:endParaRPr lang="en-US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054DA942-5909-37D8-2798-BB39D4B2C37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14399" y="4281488"/>
            <a:ext cx="4572000" cy="2743200"/>
          </a:xfrm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F668BED3-953B-1C3F-39F5-AE78ABE76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714022" y="7620001"/>
            <a:ext cx="459180" cy="438150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F080D84-097B-FB40-B690-BF1430AB3065}" type="slidenum">
              <a:rPr lang="en-US" smtClean="0"/>
              <a:t>‹#›</a:t>
            </a:fld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D0506ABF-F995-BEE7-FA3D-766A54D946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" y="7772400"/>
            <a:ext cx="14630400" cy="4572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C9388D4-A83D-6E3E-1F72-30D07BF4F9E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947" y="7887104"/>
            <a:ext cx="752206" cy="228600"/>
          </a:xfrm>
          <a:prstGeom prst="rect">
            <a:avLst/>
          </a:prstGeom>
        </p:spPr>
      </p:pic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216BA4FB-1199-DB9A-8367-DDC545DE564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14399" y="914401"/>
            <a:ext cx="4572000" cy="22860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712" b="1" i="0" spc="119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2507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2pPr>
            <a:lvl3pPr marL="65014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3pPr>
            <a:lvl4pPr marL="97521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4pPr>
            <a:lvl5pPr marL="1300282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5pPr>
          </a:lstStyle>
          <a:p>
            <a:r>
              <a:rPr lang="en-US"/>
              <a:t>SECTION HEADING</a:t>
            </a:r>
          </a:p>
        </p:txBody>
      </p:sp>
    </p:spTree>
    <p:extLst>
      <p:ext uri="{BB962C8B-B14F-4D97-AF65-F5344CB8AC3E}">
        <p14:creationId xmlns:p14="http://schemas.microsoft.com/office/powerpoint/2010/main" val="2868331043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orizontal Timeline - 5 Ev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CD15DE8-B48D-3F96-18AC-AFB87B967C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818329"/>
            <a:ext cx="14630400" cy="3678546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F080D84-097B-FB40-B690-BF1430AB306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9A70729-D96F-3B7B-CD9D-91C509DFDC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1" y="1447800"/>
            <a:ext cx="6400800" cy="914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B7A5CB6-39EB-20E6-10B1-8A8542D13F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14401" y="5867401"/>
            <a:ext cx="2286000" cy="1447800"/>
          </a:xfrm>
        </p:spPr>
        <p:txBody>
          <a:bodyPr lIns="0" tIns="0" rIns="0" bIns="0"/>
          <a:lstStyle>
            <a:lvl1pPr>
              <a:defRPr sz="1186"/>
            </a:lvl1pPr>
            <a:lvl2pPr>
              <a:lnSpc>
                <a:spcPts val="1067"/>
              </a:lnSpc>
              <a:defRPr sz="948">
                <a:solidFill>
                  <a:schemeClr val="tx1"/>
                </a:solidFill>
              </a:defRPr>
            </a:lvl2pPr>
            <a:lvl3pPr>
              <a:lnSpc>
                <a:spcPts val="1067"/>
              </a:lnSpc>
              <a:defRPr sz="948">
                <a:solidFill>
                  <a:schemeClr val="tx1"/>
                </a:solidFill>
              </a:defRPr>
            </a:lvl3pPr>
            <a:lvl4pPr>
              <a:lnSpc>
                <a:spcPts val="1067"/>
              </a:lnSpc>
              <a:defRPr sz="948">
                <a:solidFill>
                  <a:schemeClr val="tx1"/>
                </a:solidFill>
              </a:defRPr>
            </a:lvl4pPr>
            <a:lvl5pPr>
              <a:lnSpc>
                <a:spcPts val="1067"/>
              </a:lnSpc>
              <a:defRPr sz="948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ED4AA22C-8FF9-959E-1A7A-EBEEA629FDC4}"/>
              </a:ext>
            </a:extLst>
          </p:cNvPr>
          <p:cNvSpPr>
            <a:spLocks noGrp="1"/>
          </p:cNvSpPr>
          <p:nvPr>
            <p:ph sz="half" idx="16"/>
          </p:nvPr>
        </p:nvSpPr>
        <p:spPr>
          <a:xfrm>
            <a:off x="3657600" y="4963472"/>
            <a:ext cx="2286000" cy="1447800"/>
          </a:xfrm>
        </p:spPr>
        <p:txBody>
          <a:bodyPr lIns="0" tIns="0" rIns="0" bIns="0"/>
          <a:lstStyle>
            <a:lvl1pPr>
              <a:defRPr sz="1186"/>
            </a:lvl1pPr>
            <a:lvl2pPr>
              <a:lnSpc>
                <a:spcPts val="1067"/>
              </a:lnSpc>
              <a:defRPr sz="948">
                <a:solidFill>
                  <a:schemeClr val="tx1"/>
                </a:solidFill>
              </a:defRPr>
            </a:lvl2pPr>
            <a:lvl3pPr>
              <a:lnSpc>
                <a:spcPts val="1067"/>
              </a:lnSpc>
              <a:defRPr sz="948">
                <a:solidFill>
                  <a:schemeClr val="tx1"/>
                </a:solidFill>
              </a:defRPr>
            </a:lvl3pPr>
            <a:lvl4pPr>
              <a:lnSpc>
                <a:spcPts val="1067"/>
              </a:lnSpc>
              <a:defRPr sz="948">
                <a:solidFill>
                  <a:schemeClr val="tx1"/>
                </a:solidFill>
              </a:defRPr>
            </a:lvl4pPr>
            <a:lvl5pPr>
              <a:lnSpc>
                <a:spcPts val="1067"/>
              </a:lnSpc>
              <a:defRPr sz="948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FFEEAADF-41DE-7552-9045-FDA94281B0ED}"/>
              </a:ext>
            </a:extLst>
          </p:cNvPr>
          <p:cNvSpPr>
            <a:spLocks noGrp="1"/>
          </p:cNvSpPr>
          <p:nvPr>
            <p:ph sz="half" idx="17"/>
          </p:nvPr>
        </p:nvSpPr>
        <p:spPr>
          <a:xfrm>
            <a:off x="6400804" y="4049959"/>
            <a:ext cx="2286000" cy="1447800"/>
          </a:xfrm>
        </p:spPr>
        <p:txBody>
          <a:bodyPr lIns="0" tIns="0" rIns="0" bIns="0"/>
          <a:lstStyle>
            <a:lvl1pPr>
              <a:defRPr sz="1186"/>
            </a:lvl1pPr>
            <a:lvl2pPr>
              <a:lnSpc>
                <a:spcPts val="1067"/>
              </a:lnSpc>
              <a:defRPr sz="948">
                <a:solidFill>
                  <a:schemeClr val="tx1"/>
                </a:solidFill>
              </a:defRPr>
            </a:lvl2pPr>
            <a:lvl3pPr>
              <a:lnSpc>
                <a:spcPts val="1067"/>
              </a:lnSpc>
              <a:defRPr sz="948">
                <a:solidFill>
                  <a:schemeClr val="tx1"/>
                </a:solidFill>
              </a:defRPr>
            </a:lvl3pPr>
            <a:lvl4pPr>
              <a:lnSpc>
                <a:spcPts val="1067"/>
              </a:lnSpc>
              <a:defRPr sz="948">
                <a:solidFill>
                  <a:schemeClr val="tx1"/>
                </a:solidFill>
              </a:defRPr>
            </a:lvl4pPr>
            <a:lvl5pPr>
              <a:lnSpc>
                <a:spcPts val="1067"/>
              </a:lnSpc>
              <a:defRPr sz="948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6F8E6C3D-A6B7-7790-DC1E-799FCC6A71F9}"/>
              </a:ext>
            </a:extLst>
          </p:cNvPr>
          <p:cNvSpPr>
            <a:spLocks noGrp="1"/>
          </p:cNvSpPr>
          <p:nvPr>
            <p:ph sz="half" idx="18"/>
          </p:nvPr>
        </p:nvSpPr>
        <p:spPr>
          <a:xfrm>
            <a:off x="9144001" y="3124201"/>
            <a:ext cx="2286000" cy="1447800"/>
          </a:xfrm>
        </p:spPr>
        <p:txBody>
          <a:bodyPr lIns="0" tIns="0" rIns="0" bIns="0"/>
          <a:lstStyle>
            <a:lvl1pPr>
              <a:defRPr sz="1186"/>
            </a:lvl1pPr>
            <a:lvl2pPr>
              <a:lnSpc>
                <a:spcPts val="1067"/>
              </a:lnSpc>
              <a:defRPr sz="948">
                <a:solidFill>
                  <a:schemeClr val="tx1"/>
                </a:solidFill>
              </a:defRPr>
            </a:lvl2pPr>
            <a:lvl3pPr>
              <a:lnSpc>
                <a:spcPts val="1067"/>
              </a:lnSpc>
              <a:defRPr sz="948">
                <a:solidFill>
                  <a:schemeClr val="tx1"/>
                </a:solidFill>
              </a:defRPr>
            </a:lvl3pPr>
            <a:lvl4pPr>
              <a:lnSpc>
                <a:spcPts val="1067"/>
              </a:lnSpc>
              <a:defRPr sz="948">
                <a:solidFill>
                  <a:schemeClr val="tx1"/>
                </a:solidFill>
              </a:defRPr>
            </a:lvl4pPr>
            <a:lvl5pPr>
              <a:lnSpc>
                <a:spcPts val="1067"/>
              </a:lnSpc>
              <a:defRPr sz="948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C1BA72C2-15AF-16DA-E9CC-9E35B3632E05}"/>
              </a:ext>
            </a:extLst>
          </p:cNvPr>
          <p:cNvSpPr>
            <a:spLocks noGrp="1"/>
          </p:cNvSpPr>
          <p:nvPr>
            <p:ph sz="half" idx="19"/>
          </p:nvPr>
        </p:nvSpPr>
        <p:spPr>
          <a:xfrm>
            <a:off x="11887200" y="2209801"/>
            <a:ext cx="2286000" cy="1447800"/>
          </a:xfrm>
        </p:spPr>
        <p:txBody>
          <a:bodyPr lIns="0" tIns="0" rIns="0" bIns="0"/>
          <a:lstStyle>
            <a:lvl1pPr>
              <a:defRPr sz="1186"/>
            </a:lvl1pPr>
            <a:lvl2pPr>
              <a:lnSpc>
                <a:spcPts val="1067"/>
              </a:lnSpc>
              <a:defRPr sz="948">
                <a:solidFill>
                  <a:schemeClr val="tx1"/>
                </a:solidFill>
              </a:defRPr>
            </a:lvl2pPr>
            <a:lvl3pPr>
              <a:lnSpc>
                <a:spcPts val="1067"/>
              </a:lnSpc>
              <a:defRPr sz="948">
                <a:solidFill>
                  <a:schemeClr val="tx1"/>
                </a:solidFill>
              </a:defRPr>
            </a:lvl3pPr>
            <a:lvl4pPr>
              <a:lnSpc>
                <a:spcPts val="1067"/>
              </a:lnSpc>
              <a:defRPr sz="948">
                <a:solidFill>
                  <a:schemeClr val="tx1"/>
                </a:solidFill>
              </a:defRPr>
            </a:lvl4pPr>
            <a:lvl5pPr>
              <a:lnSpc>
                <a:spcPts val="1067"/>
              </a:lnSpc>
              <a:defRPr sz="948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C20C6890-A6C8-8E24-7EB8-278F6876DE2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14397" y="4958962"/>
            <a:ext cx="1828803" cy="227875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712" b="1" i="0" spc="178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2507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2pPr>
            <a:lvl3pPr marL="65014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3pPr>
            <a:lvl4pPr marL="97521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4pPr>
            <a:lvl5pPr marL="1300282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5pPr>
          </a:lstStyle>
          <a:p>
            <a:r>
              <a:rPr lang="en-US"/>
              <a:t>MONTH, YEAR</a:t>
            </a:r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F63ACF79-BABC-04B9-6FFA-DB7AC33BBA2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657596" y="4049073"/>
            <a:ext cx="1828803" cy="227875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712" b="1" i="0" spc="178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2507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2pPr>
            <a:lvl3pPr marL="65014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3pPr>
            <a:lvl4pPr marL="97521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4pPr>
            <a:lvl5pPr marL="1300282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5pPr>
          </a:lstStyle>
          <a:p>
            <a:r>
              <a:rPr lang="en-US"/>
              <a:t>MONTH, YEAR</a:t>
            </a:r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FEE5CEC1-5DB9-43B4-7ED3-0D633A61DA2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400800" y="3124200"/>
            <a:ext cx="1828803" cy="227875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712" b="1" i="0" spc="178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2507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2pPr>
            <a:lvl3pPr marL="65014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3pPr>
            <a:lvl4pPr marL="97521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4pPr>
            <a:lvl5pPr marL="1300282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5pPr>
          </a:lstStyle>
          <a:p>
            <a:r>
              <a:rPr lang="en-US"/>
              <a:t>MONTH, YEAR</a:t>
            </a:r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7114F03F-C8D6-B52A-8FB9-873CA2F2DF3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9144001" y="2216727"/>
            <a:ext cx="1828803" cy="227875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712" b="1" i="0" spc="178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2507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2pPr>
            <a:lvl3pPr marL="65014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3pPr>
            <a:lvl4pPr marL="97521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4pPr>
            <a:lvl5pPr marL="1300282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5pPr>
          </a:lstStyle>
          <a:p>
            <a:r>
              <a:rPr lang="en-US"/>
              <a:t>MONTH, YEAR</a:t>
            </a:r>
          </a:p>
        </p:txBody>
      </p: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58F9AB24-AF5F-BCA0-1BB9-55FFBD1251F5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1887202" y="1291857"/>
            <a:ext cx="1828803" cy="227875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712" b="1" i="0" spc="178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2507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2pPr>
            <a:lvl3pPr marL="65014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3pPr>
            <a:lvl4pPr marL="97521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4pPr>
            <a:lvl5pPr marL="1300282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5pPr>
          </a:lstStyle>
          <a:p>
            <a:r>
              <a:rPr lang="en-US"/>
              <a:t>MONTH, YEAR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B7A4FE8B-3843-30D4-70B5-CD8BA70FEA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7772400"/>
            <a:ext cx="14630400" cy="4572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D0E7A57-835C-2F8F-3304-104BBFA39E2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947" y="7887104"/>
            <a:ext cx="752206" cy="228600"/>
          </a:xfrm>
          <a:prstGeom prst="rect">
            <a:avLst/>
          </a:prstGeom>
        </p:spPr>
      </p:pic>
      <p:sp>
        <p:nvSpPr>
          <p:cNvPr id="26" name="Text Placeholder 9">
            <a:extLst>
              <a:ext uri="{FF2B5EF4-FFF2-40B4-BE49-F238E27FC236}">
                <a16:creationId xmlns:a16="http://schemas.microsoft.com/office/drawing/2014/main" id="{65059BCF-A421-F846-FF29-AFDA1116F42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14399" y="914401"/>
            <a:ext cx="4572000" cy="22860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712" b="1" i="0" spc="119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2507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2pPr>
            <a:lvl3pPr marL="65014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3pPr>
            <a:lvl4pPr marL="97521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4pPr>
            <a:lvl5pPr marL="1300282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5pPr>
          </a:lstStyle>
          <a:p>
            <a:r>
              <a:rPr lang="en-US"/>
              <a:t>SECTION HEADING</a:t>
            </a:r>
          </a:p>
        </p:txBody>
      </p:sp>
    </p:spTree>
    <p:extLst>
      <p:ext uri="{BB962C8B-B14F-4D97-AF65-F5344CB8AC3E}">
        <p14:creationId xmlns:p14="http://schemas.microsoft.com/office/powerpoint/2010/main" val="1964511749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orizontal Timeline - 4 Ev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27CFC5A-D4A1-B4CF-2E2F-B3A578758B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2264104"/>
            <a:ext cx="14630400" cy="2766061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F080D84-097B-FB40-B690-BF1430AB306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9A70729-D96F-3B7B-CD9D-91C509DFDC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1" y="1447800"/>
            <a:ext cx="6400800" cy="914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B7A5CB6-39EB-20E6-10B1-8A8542D13F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14401" y="5492684"/>
            <a:ext cx="2286000" cy="1828800"/>
          </a:xfrm>
        </p:spPr>
        <p:txBody>
          <a:bodyPr lIns="0" tIns="0" rIns="0" bIns="0"/>
          <a:lstStyle>
            <a:lvl1pPr>
              <a:defRPr sz="1186"/>
            </a:lvl1pPr>
            <a:lvl2pPr>
              <a:lnSpc>
                <a:spcPts val="1067"/>
              </a:lnSpc>
              <a:defRPr sz="948">
                <a:solidFill>
                  <a:schemeClr val="tx1"/>
                </a:solidFill>
              </a:defRPr>
            </a:lvl2pPr>
            <a:lvl3pPr>
              <a:lnSpc>
                <a:spcPts val="1067"/>
              </a:lnSpc>
              <a:defRPr sz="948">
                <a:solidFill>
                  <a:schemeClr val="tx1"/>
                </a:solidFill>
              </a:defRPr>
            </a:lvl3pPr>
            <a:lvl4pPr>
              <a:lnSpc>
                <a:spcPts val="1067"/>
              </a:lnSpc>
              <a:defRPr sz="948">
                <a:solidFill>
                  <a:schemeClr val="tx1"/>
                </a:solidFill>
              </a:defRPr>
            </a:lvl4pPr>
            <a:lvl5pPr>
              <a:lnSpc>
                <a:spcPts val="1067"/>
              </a:lnSpc>
              <a:defRPr sz="948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ED4AA22C-8FF9-959E-1A7A-EBEEA629FDC4}"/>
              </a:ext>
            </a:extLst>
          </p:cNvPr>
          <p:cNvSpPr>
            <a:spLocks noGrp="1"/>
          </p:cNvSpPr>
          <p:nvPr>
            <p:ph sz="half" idx="16"/>
          </p:nvPr>
        </p:nvSpPr>
        <p:spPr>
          <a:xfrm>
            <a:off x="4418941" y="4572000"/>
            <a:ext cx="2286000" cy="1828800"/>
          </a:xfrm>
        </p:spPr>
        <p:txBody>
          <a:bodyPr lIns="0" tIns="0" rIns="0" bIns="0"/>
          <a:lstStyle>
            <a:lvl1pPr>
              <a:defRPr sz="1186"/>
            </a:lvl1pPr>
            <a:lvl2pPr>
              <a:lnSpc>
                <a:spcPts val="1067"/>
              </a:lnSpc>
              <a:defRPr sz="948">
                <a:solidFill>
                  <a:schemeClr val="tx1"/>
                </a:solidFill>
              </a:defRPr>
            </a:lvl2pPr>
            <a:lvl3pPr>
              <a:lnSpc>
                <a:spcPts val="1067"/>
              </a:lnSpc>
              <a:defRPr sz="948">
                <a:solidFill>
                  <a:schemeClr val="tx1"/>
                </a:solidFill>
              </a:defRPr>
            </a:lvl3pPr>
            <a:lvl4pPr>
              <a:lnSpc>
                <a:spcPts val="1067"/>
              </a:lnSpc>
              <a:defRPr sz="948">
                <a:solidFill>
                  <a:schemeClr val="tx1"/>
                </a:solidFill>
              </a:defRPr>
            </a:lvl4pPr>
            <a:lvl5pPr>
              <a:lnSpc>
                <a:spcPts val="1067"/>
              </a:lnSpc>
              <a:defRPr sz="948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FFEEAADF-41DE-7552-9045-FDA94281B0ED}"/>
              </a:ext>
            </a:extLst>
          </p:cNvPr>
          <p:cNvSpPr>
            <a:spLocks noGrp="1"/>
          </p:cNvSpPr>
          <p:nvPr>
            <p:ph sz="half" idx="17"/>
          </p:nvPr>
        </p:nvSpPr>
        <p:spPr>
          <a:xfrm>
            <a:off x="7923479" y="3657600"/>
            <a:ext cx="2286000" cy="1828800"/>
          </a:xfrm>
        </p:spPr>
        <p:txBody>
          <a:bodyPr lIns="0" tIns="0" rIns="0" bIns="0"/>
          <a:lstStyle>
            <a:lvl1pPr>
              <a:defRPr sz="1186"/>
            </a:lvl1pPr>
            <a:lvl2pPr>
              <a:lnSpc>
                <a:spcPts val="1067"/>
              </a:lnSpc>
              <a:defRPr sz="948">
                <a:solidFill>
                  <a:schemeClr val="tx1"/>
                </a:solidFill>
              </a:defRPr>
            </a:lvl2pPr>
            <a:lvl3pPr>
              <a:lnSpc>
                <a:spcPts val="1067"/>
              </a:lnSpc>
              <a:defRPr sz="948">
                <a:solidFill>
                  <a:schemeClr val="tx1"/>
                </a:solidFill>
              </a:defRPr>
            </a:lvl3pPr>
            <a:lvl4pPr>
              <a:lnSpc>
                <a:spcPts val="1067"/>
              </a:lnSpc>
              <a:defRPr sz="948">
                <a:solidFill>
                  <a:schemeClr val="tx1"/>
                </a:solidFill>
              </a:defRPr>
            </a:lvl4pPr>
            <a:lvl5pPr>
              <a:lnSpc>
                <a:spcPts val="1067"/>
              </a:lnSpc>
              <a:defRPr sz="948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6F8E6C3D-A6B7-7790-DC1E-799FCC6A71F9}"/>
              </a:ext>
            </a:extLst>
          </p:cNvPr>
          <p:cNvSpPr>
            <a:spLocks noGrp="1"/>
          </p:cNvSpPr>
          <p:nvPr>
            <p:ph sz="half" idx="18"/>
          </p:nvPr>
        </p:nvSpPr>
        <p:spPr>
          <a:xfrm>
            <a:off x="11428021" y="2749484"/>
            <a:ext cx="2286000" cy="1828800"/>
          </a:xfrm>
        </p:spPr>
        <p:txBody>
          <a:bodyPr lIns="0" tIns="0" rIns="0" bIns="0"/>
          <a:lstStyle>
            <a:lvl1pPr>
              <a:defRPr sz="1186"/>
            </a:lvl1pPr>
            <a:lvl2pPr>
              <a:lnSpc>
                <a:spcPts val="1067"/>
              </a:lnSpc>
              <a:defRPr sz="948">
                <a:solidFill>
                  <a:schemeClr val="tx1"/>
                </a:solidFill>
              </a:defRPr>
            </a:lvl2pPr>
            <a:lvl3pPr>
              <a:lnSpc>
                <a:spcPts val="1067"/>
              </a:lnSpc>
              <a:defRPr sz="948">
                <a:solidFill>
                  <a:schemeClr val="tx1"/>
                </a:solidFill>
              </a:defRPr>
            </a:lvl3pPr>
            <a:lvl4pPr>
              <a:lnSpc>
                <a:spcPts val="1067"/>
              </a:lnSpc>
              <a:defRPr sz="948">
                <a:solidFill>
                  <a:schemeClr val="tx1"/>
                </a:solidFill>
              </a:defRPr>
            </a:lvl4pPr>
            <a:lvl5pPr>
              <a:lnSpc>
                <a:spcPts val="1067"/>
              </a:lnSpc>
              <a:defRPr sz="948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C20C6890-A6C8-8E24-7EB8-278F6876DE2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14397" y="4572001"/>
            <a:ext cx="1828803" cy="227875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712" b="1" i="0" spc="178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2507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2pPr>
            <a:lvl3pPr marL="65014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3pPr>
            <a:lvl4pPr marL="97521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4pPr>
            <a:lvl5pPr marL="1300282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5pPr>
          </a:lstStyle>
          <a:p>
            <a:r>
              <a:rPr lang="en-US"/>
              <a:t>MONTH, YEAR</a:t>
            </a:r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F63ACF79-BABC-04B9-6FFA-DB7AC33BBA2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418939" y="3657601"/>
            <a:ext cx="1828803" cy="227875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712" b="1" i="0" spc="178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2507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2pPr>
            <a:lvl3pPr marL="65014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3pPr>
            <a:lvl4pPr marL="97521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4pPr>
            <a:lvl5pPr marL="1300282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5pPr>
          </a:lstStyle>
          <a:p>
            <a:r>
              <a:rPr lang="en-US"/>
              <a:t>MONTH, YEAR</a:t>
            </a:r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FEE5CEC1-5DB9-43B4-7ED3-0D633A61DA2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923480" y="2749485"/>
            <a:ext cx="1828803" cy="227875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712" b="1" i="0" spc="178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2507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2pPr>
            <a:lvl3pPr marL="65014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3pPr>
            <a:lvl4pPr marL="97521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4pPr>
            <a:lvl5pPr marL="1300282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5pPr>
          </a:lstStyle>
          <a:p>
            <a:r>
              <a:rPr lang="en-US"/>
              <a:t>MONTH, YEAR</a:t>
            </a:r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7114F03F-C8D6-B52A-8FB9-873CA2F2DF3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1428021" y="1828801"/>
            <a:ext cx="1828803" cy="227875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712" b="1" i="0" spc="178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2507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2pPr>
            <a:lvl3pPr marL="65014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3pPr>
            <a:lvl4pPr marL="97521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4pPr>
            <a:lvl5pPr marL="1300282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5pPr>
          </a:lstStyle>
          <a:p>
            <a:r>
              <a:rPr lang="en-US"/>
              <a:t>MONTH, YEAR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FDC09D59-0E42-DBEB-BD1D-A232EDCAAC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7772400"/>
            <a:ext cx="14630400" cy="4572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9CC58363-A64F-196A-F2F0-8043DDBDB49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947" y="7887104"/>
            <a:ext cx="752206" cy="228600"/>
          </a:xfrm>
          <a:prstGeom prst="rect">
            <a:avLst/>
          </a:prstGeom>
        </p:spPr>
      </p:pic>
      <p:sp>
        <p:nvSpPr>
          <p:cNvPr id="24" name="Text Placeholder 9">
            <a:extLst>
              <a:ext uri="{FF2B5EF4-FFF2-40B4-BE49-F238E27FC236}">
                <a16:creationId xmlns:a16="http://schemas.microsoft.com/office/drawing/2014/main" id="{F95E7C55-B1EE-3A0C-9E59-E14974BB40E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14399" y="914401"/>
            <a:ext cx="4572000" cy="22860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712" b="1" i="0" spc="119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2507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2pPr>
            <a:lvl3pPr marL="65014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3pPr>
            <a:lvl4pPr marL="97521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4pPr>
            <a:lvl5pPr marL="1300282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5pPr>
          </a:lstStyle>
          <a:p>
            <a:r>
              <a:rPr lang="en-US"/>
              <a:t>SECTION HEADING</a:t>
            </a:r>
          </a:p>
        </p:txBody>
      </p:sp>
    </p:spTree>
    <p:extLst>
      <p:ext uri="{BB962C8B-B14F-4D97-AF65-F5344CB8AC3E}">
        <p14:creationId xmlns:p14="http://schemas.microsoft.com/office/powerpoint/2010/main" val="4223419126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tical Timeline - 5 Ev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B2B4B4F-8E6D-BC92-BAAC-F679D0C793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89686" y="0"/>
            <a:ext cx="23030" cy="8229600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F080D84-097B-FB40-B690-BF1430AB306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9A70729-D96F-3B7B-CD9D-91C509DFDC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1447801"/>
            <a:ext cx="3657600" cy="2209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5DA3FA40-C74D-5E6F-06A0-E468AD09C6C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14404" y="914401"/>
            <a:ext cx="3657598" cy="22860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712" b="1" i="0" spc="119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2507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2pPr>
            <a:lvl3pPr marL="65014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3pPr>
            <a:lvl4pPr marL="97521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4pPr>
            <a:lvl5pPr marL="1300282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5pPr>
          </a:lstStyle>
          <a:p>
            <a:r>
              <a:rPr lang="en-US"/>
              <a:t>SECTION HEADING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B7A5CB6-39EB-20E6-10B1-8A8542D13F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491900" y="917804"/>
            <a:ext cx="2514600" cy="1444752"/>
          </a:xfrm>
        </p:spPr>
        <p:txBody>
          <a:bodyPr lIns="0" tIns="0" rIns="0" bIns="0" anchor="b"/>
          <a:lstStyle>
            <a:lvl1pPr>
              <a:defRPr sz="1186"/>
            </a:lvl1pPr>
            <a:lvl2pPr>
              <a:lnSpc>
                <a:spcPts val="1067"/>
              </a:lnSpc>
              <a:defRPr sz="948">
                <a:solidFill>
                  <a:schemeClr val="tx1"/>
                </a:solidFill>
              </a:defRPr>
            </a:lvl2pPr>
            <a:lvl3pPr>
              <a:lnSpc>
                <a:spcPts val="1067"/>
              </a:lnSpc>
              <a:defRPr sz="948">
                <a:solidFill>
                  <a:schemeClr val="tx1"/>
                </a:solidFill>
              </a:defRPr>
            </a:lvl3pPr>
            <a:lvl4pPr>
              <a:lnSpc>
                <a:spcPts val="1067"/>
              </a:lnSpc>
              <a:defRPr sz="948">
                <a:solidFill>
                  <a:schemeClr val="tx1"/>
                </a:solidFill>
              </a:defRPr>
            </a:lvl4pPr>
            <a:lvl5pPr>
              <a:lnSpc>
                <a:spcPts val="1067"/>
              </a:lnSpc>
              <a:defRPr sz="948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C20C6890-A6C8-8E24-7EB8-278F6876DE2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229602" y="1681213"/>
            <a:ext cx="1367160" cy="227875"/>
          </a:xfrm>
        </p:spPr>
        <p:txBody>
          <a:bodyPr lIns="0" tIns="0" rIns="274320" bIns="0">
            <a:noAutofit/>
          </a:bodyPr>
          <a:lstStyle>
            <a:lvl1pPr marL="0" indent="0" algn="r">
              <a:buNone/>
              <a:defRPr sz="712" b="1" i="0" spc="178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2507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2pPr>
            <a:lvl3pPr marL="65014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3pPr>
            <a:lvl4pPr marL="97521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4pPr>
            <a:lvl5pPr marL="1300282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5pPr>
          </a:lstStyle>
          <a:p>
            <a:r>
              <a:rPr lang="en-US"/>
              <a:t>DATE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FCEDA53-BB77-F5B1-4624-00FD469ACF6F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5486399" y="2148565"/>
            <a:ext cx="4114800" cy="457200"/>
          </a:xfrm>
          <a:prstGeom prst="rect">
            <a:avLst/>
          </a:prstGeom>
        </p:spPr>
      </p:pic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872B2185-1FBC-CB33-BE02-8482B7EF09E3}"/>
              </a:ext>
            </a:extLst>
          </p:cNvPr>
          <p:cNvSpPr>
            <a:spLocks noGrp="1"/>
          </p:cNvSpPr>
          <p:nvPr>
            <p:ph sz="half" idx="21"/>
          </p:nvPr>
        </p:nvSpPr>
        <p:spPr>
          <a:xfrm>
            <a:off x="5491900" y="3332965"/>
            <a:ext cx="2514600" cy="1444752"/>
          </a:xfrm>
        </p:spPr>
        <p:txBody>
          <a:bodyPr lIns="0" tIns="0" rIns="0" bIns="0" anchor="b"/>
          <a:lstStyle>
            <a:lvl1pPr>
              <a:defRPr sz="1186"/>
            </a:lvl1pPr>
            <a:lvl2pPr>
              <a:lnSpc>
                <a:spcPts val="1067"/>
              </a:lnSpc>
              <a:defRPr sz="948">
                <a:solidFill>
                  <a:schemeClr val="tx1"/>
                </a:solidFill>
              </a:defRPr>
            </a:lvl2pPr>
            <a:lvl3pPr>
              <a:lnSpc>
                <a:spcPts val="1067"/>
              </a:lnSpc>
              <a:defRPr sz="948">
                <a:solidFill>
                  <a:schemeClr val="tx1"/>
                </a:solidFill>
              </a:defRPr>
            </a:lvl3pPr>
            <a:lvl4pPr>
              <a:lnSpc>
                <a:spcPts val="1067"/>
              </a:lnSpc>
              <a:defRPr sz="948">
                <a:solidFill>
                  <a:schemeClr val="tx1"/>
                </a:solidFill>
              </a:defRPr>
            </a:lvl4pPr>
            <a:lvl5pPr>
              <a:lnSpc>
                <a:spcPts val="1067"/>
              </a:lnSpc>
              <a:defRPr sz="948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5" name="Text Placeholder 9">
            <a:extLst>
              <a:ext uri="{FF2B5EF4-FFF2-40B4-BE49-F238E27FC236}">
                <a16:creationId xmlns:a16="http://schemas.microsoft.com/office/drawing/2014/main" id="{48DDAD6E-87A1-7666-7EC3-C72C9E74EAF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229602" y="4096373"/>
            <a:ext cx="1367160" cy="227875"/>
          </a:xfrm>
        </p:spPr>
        <p:txBody>
          <a:bodyPr lIns="0" tIns="0" rIns="274320" bIns="0">
            <a:noAutofit/>
          </a:bodyPr>
          <a:lstStyle>
            <a:lvl1pPr marL="0" indent="0" algn="r">
              <a:buNone/>
              <a:defRPr sz="712" b="1" i="0" spc="178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2507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2pPr>
            <a:lvl3pPr marL="65014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3pPr>
            <a:lvl4pPr marL="97521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4pPr>
            <a:lvl5pPr marL="1300282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5pPr>
          </a:lstStyle>
          <a:p>
            <a:r>
              <a:rPr lang="en-US"/>
              <a:t>DATE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0F3BE884-CE72-3202-A3A3-5CE41055FCA7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5486399" y="4563724"/>
            <a:ext cx="4114800" cy="457200"/>
          </a:xfrm>
          <a:prstGeom prst="rect">
            <a:avLst/>
          </a:prstGeom>
        </p:spPr>
      </p:pic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E470BC01-74F9-301F-BC8C-905E5EC6078F}"/>
              </a:ext>
            </a:extLst>
          </p:cNvPr>
          <p:cNvSpPr>
            <a:spLocks noGrp="1"/>
          </p:cNvSpPr>
          <p:nvPr>
            <p:ph sz="half" idx="23"/>
          </p:nvPr>
        </p:nvSpPr>
        <p:spPr>
          <a:xfrm>
            <a:off x="5491754" y="5750372"/>
            <a:ext cx="2514600" cy="1444752"/>
          </a:xfrm>
        </p:spPr>
        <p:txBody>
          <a:bodyPr lIns="0" tIns="0" rIns="0" bIns="0" anchor="b"/>
          <a:lstStyle>
            <a:lvl1pPr>
              <a:defRPr sz="1186"/>
            </a:lvl1pPr>
            <a:lvl2pPr>
              <a:lnSpc>
                <a:spcPts val="1067"/>
              </a:lnSpc>
              <a:defRPr sz="948">
                <a:solidFill>
                  <a:schemeClr val="tx1"/>
                </a:solidFill>
              </a:defRPr>
            </a:lvl2pPr>
            <a:lvl3pPr>
              <a:lnSpc>
                <a:spcPts val="1067"/>
              </a:lnSpc>
              <a:defRPr sz="948">
                <a:solidFill>
                  <a:schemeClr val="tx1"/>
                </a:solidFill>
              </a:defRPr>
            </a:lvl3pPr>
            <a:lvl4pPr>
              <a:lnSpc>
                <a:spcPts val="1067"/>
              </a:lnSpc>
              <a:defRPr sz="948">
                <a:solidFill>
                  <a:schemeClr val="tx1"/>
                </a:solidFill>
              </a:defRPr>
            </a:lvl4pPr>
            <a:lvl5pPr>
              <a:lnSpc>
                <a:spcPts val="1067"/>
              </a:lnSpc>
              <a:defRPr sz="948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28" name="Text Placeholder 9">
            <a:extLst>
              <a:ext uri="{FF2B5EF4-FFF2-40B4-BE49-F238E27FC236}">
                <a16:creationId xmlns:a16="http://schemas.microsoft.com/office/drawing/2014/main" id="{9C04E70D-DEEF-0395-B923-6BD344B7DA1F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229456" y="6513781"/>
            <a:ext cx="1367160" cy="227875"/>
          </a:xfrm>
        </p:spPr>
        <p:txBody>
          <a:bodyPr lIns="0" tIns="0" rIns="274320" bIns="0">
            <a:noAutofit/>
          </a:bodyPr>
          <a:lstStyle>
            <a:lvl1pPr marL="0" indent="0" algn="r">
              <a:buNone/>
              <a:defRPr sz="712" b="1" i="0" spc="178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2507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2pPr>
            <a:lvl3pPr marL="65014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3pPr>
            <a:lvl4pPr marL="97521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4pPr>
            <a:lvl5pPr marL="1300282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5pPr>
          </a:lstStyle>
          <a:p>
            <a:r>
              <a:rPr lang="en-US"/>
              <a:t>DATE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A326AC6E-A187-28BC-DDDD-C72FDC0B02EE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5486255" y="6978883"/>
            <a:ext cx="4114800" cy="457200"/>
          </a:xfrm>
          <a:prstGeom prst="rect">
            <a:avLst/>
          </a:prstGeom>
        </p:spPr>
      </p:pic>
      <p:sp>
        <p:nvSpPr>
          <p:cNvPr id="33" name="Content Placeholder 2">
            <a:extLst>
              <a:ext uri="{FF2B5EF4-FFF2-40B4-BE49-F238E27FC236}">
                <a16:creationId xmlns:a16="http://schemas.microsoft.com/office/drawing/2014/main" id="{EA46BA3F-60FE-B2C3-D29F-8949155FF248}"/>
              </a:ext>
            </a:extLst>
          </p:cNvPr>
          <p:cNvSpPr>
            <a:spLocks noGrp="1"/>
          </p:cNvSpPr>
          <p:nvPr>
            <p:ph sz="half" idx="25"/>
          </p:nvPr>
        </p:nvSpPr>
        <p:spPr>
          <a:xfrm flipH="1">
            <a:off x="11195901" y="2104454"/>
            <a:ext cx="2514600" cy="1444752"/>
          </a:xfrm>
        </p:spPr>
        <p:txBody>
          <a:bodyPr lIns="0" tIns="0" rIns="0" bIns="0" anchor="b"/>
          <a:lstStyle>
            <a:lvl1pPr>
              <a:defRPr sz="1186"/>
            </a:lvl1pPr>
            <a:lvl2pPr>
              <a:lnSpc>
                <a:spcPts val="1067"/>
              </a:lnSpc>
              <a:defRPr sz="948">
                <a:solidFill>
                  <a:schemeClr val="tx1"/>
                </a:solidFill>
              </a:defRPr>
            </a:lvl2pPr>
            <a:lvl3pPr>
              <a:lnSpc>
                <a:spcPts val="1067"/>
              </a:lnSpc>
              <a:defRPr sz="948">
                <a:solidFill>
                  <a:schemeClr val="tx1"/>
                </a:solidFill>
              </a:defRPr>
            </a:lvl3pPr>
            <a:lvl4pPr>
              <a:lnSpc>
                <a:spcPts val="1067"/>
              </a:lnSpc>
              <a:defRPr sz="948">
                <a:solidFill>
                  <a:schemeClr val="tx1"/>
                </a:solidFill>
              </a:defRPr>
            </a:lvl4pPr>
            <a:lvl5pPr>
              <a:lnSpc>
                <a:spcPts val="1067"/>
              </a:lnSpc>
              <a:defRPr sz="948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4" name="Text Placeholder 9">
            <a:extLst>
              <a:ext uri="{FF2B5EF4-FFF2-40B4-BE49-F238E27FC236}">
                <a16:creationId xmlns:a16="http://schemas.microsoft.com/office/drawing/2014/main" id="{1BD7D961-AB29-E215-D9E0-98C52BB9590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 flipH="1">
            <a:off x="9603836" y="2867862"/>
            <a:ext cx="1371600" cy="227875"/>
          </a:xfrm>
        </p:spPr>
        <p:txBody>
          <a:bodyPr lIns="274320" tIns="0" rIns="0" bIns="0">
            <a:noAutofit/>
          </a:bodyPr>
          <a:lstStyle>
            <a:lvl1pPr marL="0" indent="0" algn="l">
              <a:buNone/>
              <a:defRPr sz="712" b="1" i="0" spc="178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2507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2pPr>
            <a:lvl3pPr marL="65014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3pPr>
            <a:lvl4pPr marL="97521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4pPr>
            <a:lvl5pPr marL="1300282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5pPr>
          </a:lstStyle>
          <a:p>
            <a:r>
              <a:rPr lang="en-US"/>
              <a:t>DATE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7626FC4F-3DF1-6B83-C89E-22D989009344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9612716" y="3349069"/>
            <a:ext cx="4114800" cy="457200"/>
          </a:xfrm>
          <a:prstGeom prst="rect">
            <a:avLst/>
          </a:prstGeom>
        </p:spPr>
      </p:pic>
      <p:sp>
        <p:nvSpPr>
          <p:cNvPr id="36" name="Content Placeholder 2">
            <a:extLst>
              <a:ext uri="{FF2B5EF4-FFF2-40B4-BE49-F238E27FC236}">
                <a16:creationId xmlns:a16="http://schemas.microsoft.com/office/drawing/2014/main" id="{F43B4E97-2BF2-F2FE-75FF-EA22B2B1FEB4}"/>
              </a:ext>
            </a:extLst>
          </p:cNvPr>
          <p:cNvSpPr>
            <a:spLocks noGrp="1"/>
          </p:cNvSpPr>
          <p:nvPr>
            <p:ph sz="half" idx="27"/>
          </p:nvPr>
        </p:nvSpPr>
        <p:spPr>
          <a:xfrm flipH="1">
            <a:off x="11195901" y="4519613"/>
            <a:ext cx="2514600" cy="1444752"/>
          </a:xfrm>
        </p:spPr>
        <p:txBody>
          <a:bodyPr lIns="0" tIns="0" rIns="0" bIns="0" anchor="b"/>
          <a:lstStyle>
            <a:lvl1pPr>
              <a:defRPr sz="1186"/>
            </a:lvl1pPr>
            <a:lvl2pPr>
              <a:lnSpc>
                <a:spcPts val="1067"/>
              </a:lnSpc>
              <a:defRPr sz="948">
                <a:solidFill>
                  <a:schemeClr val="tx1"/>
                </a:solidFill>
              </a:defRPr>
            </a:lvl2pPr>
            <a:lvl3pPr>
              <a:lnSpc>
                <a:spcPts val="1067"/>
              </a:lnSpc>
              <a:defRPr sz="948">
                <a:solidFill>
                  <a:schemeClr val="tx1"/>
                </a:solidFill>
              </a:defRPr>
            </a:lvl3pPr>
            <a:lvl4pPr>
              <a:lnSpc>
                <a:spcPts val="1067"/>
              </a:lnSpc>
              <a:defRPr sz="948">
                <a:solidFill>
                  <a:schemeClr val="tx1"/>
                </a:solidFill>
              </a:defRPr>
            </a:lvl4pPr>
            <a:lvl5pPr>
              <a:lnSpc>
                <a:spcPts val="1067"/>
              </a:lnSpc>
              <a:defRPr sz="948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7" name="Text Placeholder 9">
            <a:extLst>
              <a:ext uri="{FF2B5EF4-FFF2-40B4-BE49-F238E27FC236}">
                <a16:creationId xmlns:a16="http://schemas.microsoft.com/office/drawing/2014/main" id="{4A65DF3A-8DD9-A343-75E5-81839E3E96C1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 flipH="1">
            <a:off x="9603836" y="5283023"/>
            <a:ext cx="1371600" cy="227875"/>
          </a:xfrm>
        </p:spPr>
        <p:txBody>
          <a:bodyPr lIns="274320" tIns="0" rIns="0" bIns="0">
            <a:noAutofit/>
          </a:bodyPr>
          <a:lstStyle>
            <a:lvl1pPr marL="0" indent="0" algn="l">
              <a:buNone/>
              <a:defRPr sz="712" b="1" i="0" spc="178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2507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2pPr>
            <a:lvl3pPr marL="65014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3pPr>
            <a:lvl4pPr marL="975210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4pPr>
            <a:lvl5pPr marL="1300282" indent="0">
              <a:buNone/>
              <a:defRPr sz="712" b="1" i="0" spc="178">
                <a:solidFill>
                  <a:schemeClr val="tx1"/>
                </a:solidFill>
                <a:latin typeface="Montserrat" pitchFamily="2" charset="77"/>
              </a:defRPr>
            </a:lvl5pPr>
          </a:lstStyle>
          <a:p>
            <a:r>
              <a:rPr lang="en-US"/>
              <a:t>DATE</a:t>
            </a: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CA28E9F5-496E-5271-AC6F-D5ACD255280A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9612716" y="5764229"/>
            <a:ext cx="4114800" cy="45720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81159E54-BDD8-7F0D-AE44-DE8BF63DB3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" y="7772400"/>
            <a:ext cx="14630400" cy="45720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8D0497C8-F469-0DF5-4E87-B28886005B6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947" y="7887104"/>
            <a:ext cx="752206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3065987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Supportive Product - Sh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9CE959D-8963-ECD2-1BB6-382282D4F1C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14630400" cy="82296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4DBEB46-879B-6F48-5A24-8B818CBD3E97}"/>
              </a:ext>
            </a:extLst>
          </p:cNvPr>
          <p:cNvSpPr txBox="1"/>
          <p:nvPr/>
        </p:nvSpPr>
        <p:spPr>
          <a:xfrm>
            <a:off x="10802669" y="4800603"/>
            <a:ext cx="2904705" cy="54694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sz="3554" spc="178">
                <a:solidFill>
                  <a:schemeClr val="bg1"/>
                </a:solidFill>
                <a:latin typeface="+mj-lt"/>
              </a:rPr>
              <a:t>THANK YOU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C005E7F-D773-6BFE-56BC-7D996CCF5EF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01" y="921338"/>
            <a:ext cx="1828800" cy="555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4688855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1" y="1346836"/>
            <a:ext cx="10972800" cy="2865120"/>
          </a:xfrm>
        </p:spPr>
        <p:txBody>
          <a:bodyPr anchor="b"/>
          <a:lstStyle>
            <a:lvl1pPr algn="ctr">
              <a:defRPr sz="426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1" y="4322445"/>
            <a:ext cx="10972800" cy="1986916"/>
          </a:xfrm>
        </p:spPr>
        <p:txBody>
          <a:bodyPr/>
          <a:lstStyle>
            <a:lvl1pPr marL="0" indent="0" algn="ctr">
              <a:buNone/>
              <a:defRPr sz="1706"/>
            </a:lvl1pPr>
            <a:lvl2pPr marL="325070" indent="0" algn="ctr">
              <a:buNone/>
              <a:defRPr sz="1422"/>
            </a:lvl2pPr>
            <a:lvl3pPr marL="650140" indent="0" algn="ctr">
              <a:buNone/>
              <a:defRPr sz="1279"/>
            </a:lvl3pPr>
            <a:lvl4pPr marL="975210" indent="0" algn="ctr">
              <a:buNone/>
              <a:defRPr sz="1138"/>
            </a:lvl4pPr>
            <a:lvl5pPr marL="1300282" indent="0" algn="ctr">
              <a:buNone/>
              <a:defRPr sz="1138"/>
            </a:lvl5pPr>
            <a:lvl6pPr marL="1625352" indent="0" algn="ctr">
              <a:buNone/>
              <a:defRPr sz="1138"/>
            </a:lvl6pPr>
            <a:lvl7pPr marL="1950422" indent="0" algn="ctr">
              <a:buNone/>
              <a:defRPr sz="1138"/>
            </a:lvl7pPr>
            <a:lvl8pPr marL="2275492" indent="0" algn="ctr">
              <a:buNone/>
              <a:defRPr sz="1138"/>
            </a:lvl8pPr>
            <a:lvl9pPr marL="2600562" indent="0" algn="ctr">
              <a:buNone/>
              <a:defRPr sz="1138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65D5C-E601-464D-AC5C-30742BB93529}" type="datetimeFigureOut">
              <a:rPr lang="en-US" smtClean="0"/>
              <a:t>6/15/23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80D84-097B-FB40-B690-BF1430AB30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505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theme" Target="../theme/theme1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image" Target="../media/image14.emf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69.xml"/><Relationship Id="rId18" Type="http://schemas.openxmlformats.org/officeDocument/2006/relationships/slideLayout" Target="../slideLayouts/slideLayout74.xml"/><Relationship Id="rId26" Type="http://schemas.openxmlformats.org/officeDocument/2006/relationships/slideLayout" Target="../slideLayouts/slideLayout82.xml"/><Relationship Id="rId39" Type="http://schemas.openxmlformats.org/officeDocument/2006/relationships/slideLayout" Target="../slideLayouts/slideLayout95.xml"/><Relationship Id="rId21" Type="http://schemas.openxmlformats.org/officeDocument/2006/relationships/slideLayout" Target="../slideLayouts/slideLayout77.xml"/><Relationship Id="rId34" Type="http://schemas.openxmlformats.org/officeDocument/2006/relationships/slideLayout" Target="../slideLayouts/slideLayout90.xml"/><Relationship Id="rId42" Type="http://schemas.openxmlformats.org/officeDocument/2006/relationships/slideLayout" Target="../slideLayouts/slideLayout98.xml"/><Relationship Id="rId7" Type="http://schemas.openxmlformats.org/officeDocument/2006/relationships/slideLayout" Target="../slideLayouts/slideLayout63.xml"/><Relationship Id="rId2" Type="http://schemas.openxmlformats.org/officeDocument/2006/relationships/slideLayout" Target="../slideLayouts/slideLayout58.xml"/><Relationship Id="rId16" Type="http://schemas.openxmlformats.org/officeDocument/2006/relationships/slideLayout" Target="../slideLayouts/slideLayout72.xml"/><Relationship Id="rId29" Type="http://schemas.openxmlformats.org/officeDocument/2006/relationships/slideLayout" Target="../slideLayouts/slideLayout85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24" Type="http://schemas.openxmlformats.org/officeDocument/2006/relationships/slideLayout" Target="../slideLayouts/slideLayout80.xml"/><Relationship Id="rId32" Type="http://schemas.openxmlformats.org/officeDocument/2006/relationships/slideLayout" Target="../slideLayouts/slideLayout88.xml"/><Relationship Id="rId37" Type="http://schemas.openxmlformats.org/officeDocument/2006/relationships/slideLayout" Target="../slideLayouts/slideLayout93.xml"/><Relationship Id="rId40" Type="http://schemas.openxmlformats.org/officeDocument/2006/relationships/slideLayout" Target="../slideLayouts/slideLayout96.xml"/><Relationship Id="rId45" Type="http://schemas.openxmlformats.org/officeDocument/2006/relationships/theme" Target="../theme/theme3.xml"/><Relationship Id="rId5" Type="http://schemas.openxmlformats.org/officeDocument/2006/relationships/slideLayout" Target="../slideLayouts/slideLayout61.xml"/><Relationship Id="rId15" Type="http://schemas.openxmlformats.org/officeDocument/2006/relationships/slideLayout" Target="../slideLayouts/slideLayout71.xml"/><Relationship Id="rId23" Type="http://schemas.openxmlformats.org/officeDocument/2006/relationships/slideLayout" Target="../slideLayouts/slideLayout79.xml"/><Relationship Id="rId28" Type="http://schemas.openxmlformats.org/officeDocument/2006/relationships/slideLayout" Target="../slideLayouts/slideLayout84.xml"/><Relationship Id="rId36" Type="http://schemas.openxmlformats.org/officeDocument/2006/relationships/slideLayout" Target="../slideLayouts/slideLayout92.xml"/><Relationship Id="rId10" Type="http://schemas.openxmlformats.org/officeDocument/2006/relationships/slideLayout" Target="../slideLayouts/slideLayout66.xml"/><Relationship Id="rId19" Type="http://schemas.openxmlformats.org/officeDocument/2006/relationships/slideLayout" Target="../slideLayouts/slideLayout75.xml"/><Relationship Id="rId31" Type="http://schemas.openxmlformats.org/officeDocument/2006/relationships/slideLayout" Target="../slideLayouts/slideLayout87.xml"/><Relationship Id="rId44" Type="http://schemas.openxmlformats.org/officeDocument/2006/relationships/slideLayout" Target="../slideLayouts/slideLayout100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Relationship Id="rId14" Type="http://schemas.openxmlformats.org/officeDocument/2006/relationships/slideLayout" Target="../slideLayouts/slideLayout70.xml"/><Relationship Id="rId22" Type="http://schemas.openxmlformats.org/officeDocument/2006/relationships/slideLayout" Target="../slideLayouts/slideLayout78.xml"/><Relationship Id="rId27" Type="http://schemas.openxmlformats.org/officeDocument/2006/relationships/slideLayout" Target="../slideLayouts/slideLayout83.xml"/><Relationship Id="rId30" Type="http://schemas.openxmlformats.org/officeDocument/2006/relationships/slideLayout" Target="../slideLayouts/slideLayout86.xml"/><Relationship Id="rId35" Type="http://schemas.openxmlformats.org/officeDocument/2006/relationships/slideLayout" Target="../slideLayouts/slideLayout91.xml"/><Relationship Id="rId43" Type="http://schemas.openxmlformats.org/officeDocument/2006/relationships/slideLayout" Target="../slideLayouts/slideLayout99.xml"/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12" Type="http://schemas.openxmlformats.org/officeDocument/2006/relationships/slideLayout" Target="../slideLayouts/slideLayout68.xml"/><Relationship Id="rId17" Type="http://schemas.openxmlformats.org/officeDocument/2006/relationships/slideLayout" Target="../slideLayouts/slideLayout73.xml"/><Relationship Id="rId25" Type="http://schemas.openxmlformats.org/officeDocument/2006/relationships/slideLayout" Target="../slideLayouts/slideLayout81.xml"/><Relationship Id="rId33" Type="http://schemas.openxmlformats.org/officeDocument/2006/relationships/slideLayout" Target="../slideLayouts/slideLayout89.xml"/><Relationship Id="rId38" Type="http://schemas.openxmlformats.org/officeDocument/2006/relationships/slideLayout" Target="../slideLayouts/slideLayout94.xml"/><Relationship Id="rId20" Type="http://schemas.openxmlformats.org/officeDocument/2006/relationships/slideLayout" Target="../slideLayouts/slideLayout76.xml"/><Relationship Id="rId41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914400"/>
            <a:ext cx="11887200" cy="4572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743200"/>
            <a:ext cx="11887200" cy="4572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714021" y="7620001"/>
            <a:ext cx="459180" cy="43815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="0" i="0" spc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D4F4C84-0D31-A643-82AF-CFAC5D1B56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1A646D4-9B9D-019C-768C-7A88BDAB33BE}"/>
              </a:ext>
            </a:extLst>
          </p:cNvPr>
          <p:cNvSpPr txBox="1"/>
          <p:nvPr userDrawn="1"/>
        </p:nvSpPr>
        <p:spPr>
          <a:xfrm>
            <a:off x="1371601" y="7886435"/>
            <a:ext cx="2213748" cy="138499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marL="0" marR="0" lvl="0" indent="0" algn="l" defTabSz="45720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00" b="0" i="0" dirty="0">
                <a:solidFill>
                  <a:schemeClr val="bg2">
                    <a:lumMod val="75000"/>
                  </a:schemeClr>
                </a:solidFill>
                <a:effectLst/>
                <a:latin typeface="+mn-lt"/>
              </a:rPr>
              <a:t>© 2023 ALTERYX, INC. All rights reserved.</a:t>
            </a:r>
            <a:endParaRPr lang="en-US" sz="900" dirty="0">
              <a:solidFill>
                <a:schemeClr val="bg2">
                  <a:lumMod val="7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06268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92" r:id="rId3"/>
    <p:sldLayoutId id="2147483691" r:id="rId4"/>
    <p:sldLayoutId id="2147483768" r:id="rId5"/>
    <p:sldLayoutId id="2147483663" r:id="rId6"/>
    <p:sldLayoutId id="2147483671" r:id="rId7"/>
    <p:sldLayoutId id="2147483672" r:id="rId8"/>
    <p:sldLayoutId id="2147483673" r:id="rId9"/>
    <p:sldLayoutId id="2147483667" r:id="rId10"/>
    <p:sldLayoutId id="2147483772" r:id="rId11"/>
    <p:sldLayoutId id="2147483666" r:id="rId12"/>
    <p:sldLayoutId id="2147483771" r:id="rId13"/>
    <p:sldLayoutId id="2147483662" r:id="rId14"/>
    <p:sldLayoutId id="2147483664" r:id="rId15"/>
    <p:sldLayoutId id="2147483665" r:id="rId16"/>
    <p:sldLayoutId id="2147483674" r:id="rId17"/>
    <p:sldLayoutId id="2147483675" r:id="rId18"/>
    <p:sldLayoutId id="2147483676" r:id="rId19"/>
    <p:sldLayoutId id="2147483677" r:id="rId20"/>
    <p:sldLayoutId id="2147483703" r:id="rId21"/>
    <p:sldLayoutId id="2147483704" r:id="rId22"/>
    <p:sldLayoutId id="2147483705" r:id="rId23"/>
    <p:sldLayoutId id="2147483769" r:id="rId24"/>
    <p:sldLayoutId id="2147483770" r:id="rId25"/>
    <p:sldLayoutId id="2147483683" r:id="rId26"/>
    <p:sldLayoutId id="2147483700" r:id="rId27"/>
    <p:sldLayoutId id="2147483701" r:id="rId28"/>
    <p:sldLayoutId id="2147483678" r:id="rId29"/>
    <p:sldLayoutId id="2147483679" r:id="rId30"/>
    <p:sldLayoutId id="2147483680" r:id="rId31"/>
    <p:sldLayoutId id="2147483681" r:id="rId32"/>
    <p:sldLayoutId id="2147483706" r:id="rId33"/>
    <p:sldLayoutId id="2147483682" r:id="rId34"/>
    <p:sldLayoutId id="2147483684" r:id="rId35"/>
    <p:sldLayoutId id="2147483687" r:id="rId36"/>
    <p:sldLayoutId id="2147483765" r:id="rId37"/>
    <p:sldLayoutId id="2147483766" r:id="rId38"/>
    <p:sldLayoutId id="2147483764" r:id="rId39"/>
    <p:sldLayoutId id="2147483767" r:id="rId40"/>
    <p:sldLayoutId id="2147483761" r:id="rId41"/>
    <p:sldLayoutId id="2147483762" r:id="rId42"/>
    <p:sldLayoutId id="2147483763" r:id="rId43"/>
    <p:sldLayoutId id="2147483690" r:id="rId44"/>
    <p:sldLayoutId id="2147483773" r:id="rId45"/>
  </p:sldLayoutIdLst>
  <p:hf hdr="0" ftr="0" dt="0"/>
  <p:txStyles>
    <p:titleStyle>
      <a:lvl1pPr algn="l" defTabSz="1097299" rtl="0" eaLnBrk="1" latinLnBrk="0" hangingPunct="1">
        <a:lnSpc>
          <a:spcPct val="90000"/>
        </a:lnSpc>
        <a:spcBef>
          <a:spcPct val="0"/>
        </a:spcBef>
        <a:buNone/>
        <a:defRPr sz="3200" b="1" i="0" kern="1200" spc="201" baseline="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1097299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None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228604" indent="-228604" algn="l" defTabSz="1097299" rtl="0" eaLnBrk="1" latinLnBrk="0" hangingPunct="1">
        <a:lnSpc>
          <a:spcPts val="2400"/>
        </a:lnSpc>
        <a:spcBef>
          <a:spcPts val="1200"/>
        </a:spcBef>
        <a:buClr>
          <a:schemeClr val="tx1"/>
        </a:buClr>
        <a:buSzPct val="100000"/>
        <a:buFont typeface="Arial" panose="020B0604020202020204" pitchFamily="34" charset="0"/>
        <a:buChar char="•"/>
        <a:defRPr sz="2001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457208" indent="-228604" algn="l" defTabSz="1097299" rtl="0" eaLnBrk="1" latinLnBrk="0" hangingPunct="1">
        <a:lnSpc>
          <a:spcPts val="2200"/>
        </a:lnSpc>
        <a:spcBef>
          <a:spcPts val="800"/>
        </a:spcBef>
        <a:buClr>
          <a:schemeClr val="tx1"/>
        </a:buClr>
        <a:buSzPct val="100000"/>
        <a:buFont typeface="System Font Regular"/>
        <a:buChar char="◦"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45949" indent="0" algn="l" defTabSz="1097299" rtl="0" eaLnBrk="1" latinLnBrk="0" hangingPunct="1">
        <a:lnSpc>
          <a:spcPts val="2001"/>
        </a:lnSpc>
        <a:spcBef>
          <a:spcPts val="600"/>
        </a:spcBef>
        <a:buFont typeface="Arial" panose="020B0604020202020204" pitchFamily="34" charset="0"/>
        <a:buNone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194599" indent="0" algn="l" defTabSz="1097299" rtl="0" eaLnBrk="1" latinLnBrk="0" hangingPunct="1">
        <a:lnSpc>
          <a:spcPts val="2001"/>
        </a:lnSpc>
        <a:spcBef>
          <a:spcPts val="600"/>
        </a:spcBef>
        <a:buFont typeface="Arial" panose="020B0604020202020204" pitchFamily="34" charset="0"/>
        <a:buNone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017573" indent="-274325" algn="l" defTabSz="1097299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222" indent="-274325" algn="l" defTabSz="1097299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71" indent="-274325" algn="l" defTabSz="1097299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522" indent="-274325" algn="l" defTabSz="1097299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99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9" algn="l" defTabSz="1097299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99" algn="l" defTabSz="1097299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49" algn="l" defTabSz="1097299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99" algn="l" defTabSz="1097299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48" algn="l" defTabSz="1097299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97" algn="l" defTabSz="1097299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547" algn="l" defTabSz="1097299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97" algn="l" defTabSz="1097299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576" userDrawn="1">
          <p15:clr>
            <a:srgbClr val="F26B43"/>
          </p15:clr>
        </p15:guide>
        <p15:guide id="2" userDrawn="1">
          <p15:clr>
            <a:srgbClr val="F26B43"/>
          </p15:clr>
        </p15:guide>
        <p15:guide id="3" pos="1152" userDrawn="1">
          <p15:clr>
            <a:srgbClr val="F26B43"/>
          </p15:clr>
        </p15:guide>
        <p15:guide id="4" pos="9216" userDrawn="1">
          <p15:clr>
            <a:srgbClr val="F26B43"/>
          </p15:clr>
        </p15:guide>
        <p15:guide id="5" pos="1728" userDrawn="1">
          <p15:clr>
            <a:srgbClr val="F26B43"/>
          </p15:clr>
        </p15:guide>
        <p15:guide id="6" pos="2305" userDrawn="1">
          <p15:clr>
            <a:srgbClr val="F26B43"/>
          </p15:clr>
        </p15:guide>
        <p15:guide id="7" pos="2880" userDrawn="1">
          <p15:clr>
            <a:srgbClr val="F26B43"/>
          </p15:clr>
        </p15:guide>
        <p15:guide id="8" pos="3456" userDrawn="1">
          <p15:clr>
            <a:srgbClr val="F26B43"/>
          </p15:clr>
        </p15:guide>
        <p15:guide id="9" pos="4032" userDrawn="1">
          <p15:clr>
            <a:srgbClr val="F26B43"/>
          </p15:clr>
        </p15:guide>
        <p15:guide id="10" pos="4608" userDrawn="1">
          <p15:clr>
            <a:srgbClr val="F26B43"/>
          </p15:clr>
        </p15:guide>
        <p15:guide id="11" pos="5184" userDrawn="1">
          <p15:clr>
            <a:srgbClr val="F26B43"/>
          </p15:clr>
        </p15:guide>
        <p15:guide id="12" pos="5760" userDrawn="1">
          <p15:clr>
            <a:srgbClr val="F26B43"/>
          </p15:clr>
        </p15:guide>
        <p15:guide id="13" pos="6336" userDrawn="1">
          <p15:clr>
            <a:srgbClr val="F26B43"/>
          </p15:clr>
        </p15:guide>
        <p15:guide id="14" pos="8064" userDrawn="1">
          <p15:clr>
            <a:srgbClr val="F26B43"/>
          </p15:clr>
        </p15:guide>
        <p15:guide id="15" pos="6913" userDrawn="1">
          <p15:clr>
            <a:srgbClr val="F26B43"/>
          </p15:clr>
        </p15:guide>
        <p15:guide id="16" pos="7488" userDrawn="1">
          <p15:clr>
            <a:srgbClr val="F26B43"/>
          </p15:clr>
        </p15:guide>
        <p15:guide id="17" pos="8640" userDrawn="1">
          <p15:clr>
            <a:srgbClr val="F26B43"/>
          </p15:clr>
        </p15:guide>
        <p15:guide id="18" orient="horz" pos="576" userDrawn="1">
          <p15:clr>
            <a:srgbClr val="F26B43"/>
          </p15:clr>
        </p15:guide>
        <p15:guide id="20" orient="horz" pos="1152" userDrawn="1">
          <p15:clr>
            <a:srgbClr val="F26B43"/>
          </p15:clr>
        </p15:guide>
        <p15:guide id="21" orient="horz" pos="1728" userDrawn="1">
          <p15:clr>
            <a:srgbClr val="F26B43"/>
          </p15:clr>
        </p15:guide>
        <p15:guide id="22" orient="horz" pos="4608" userDrawn="1">
          <p15:clr>
            <a:srgbClr val="F26B43"/>
          </p15:clr>
        </p15:guide>
        <p15:guide id="23" orient="horz" pos="2304" userDrawn="1">
          <p15:clr>
            <a:srgbClr val="F26B43"/>
          </p15:clr>
        </p15:guide>
        <p15:guide id="24" orient="horz" pos="2880" userDrawn="1">
          <p15:clr>
            <a:srgbClr val="F26B43"/>
          </p15:clr>
        </p15:guide>
        <p15:guide id="25" orient="horz" pos="3456" userDrawn="1">
          <p15:clr>
            <a:srgbClr val="F26B43"/>
          </p15:clr>
        </p15:guide>
        <p15:guide id="26" orient="horz" pos="403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89B96C5-C3B5-8B7B-2D69-A969088F80C8}"/>
              </a:ext>
            </a:extLst>
          </p:cNvPr>
          <p:cNvSpPr txBox="1"/>
          <p:nvPr userDrawn="1"/>
        </p:nvSpPr>
        <p:spPr>
          <a:xfrm>
            <a:off x="1371601" y="7886435"/>
            <a:ext cx="2213748" cy="138499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marL="0" marR="0" lvl="0" indent="0" algn="l" defTabSz="45720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00" b="0" i="0" dirty="0">
                <a:solidFill>
                  <a:schemeClr val="bg2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© 2023 ALTERYX, INC. All rights reserved.</a:t>
            </a:r>
            <a:endParaRPr lang="en-US" sz="9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F71E2E3-DBF8-A9F6-6D17-8D00DD2388A7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7772400"/>
            <a:ext cx="14630400" cy="4572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90C66A7-3D10-335E-542D-5042C1C4A6F3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rcRect/>
          <a:stretch/>
        </p:blipFill>
        <p:spPr>
          <a:xfrm>
            <a:off x="193945" y="7887320"/>
            <a:ext cx="752205" cy="228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0976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707" r:id="rId3"/>
    <p:sldLayoutId id="2147483708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60" r:id="rId11"/>
  </p:sldLayoutIdLst>
  <p:hf hdr="0" ftr="0" dt="0"/>
  <p:txStyles>
    <p:titleStyle>
      <a:lvl1pPr algn="l" defTabSz="1097299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5" indent="-274325" algn="l" defTabSz="1097299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74" indent="-274325" algn="l" defTabSz="1097299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23" indent="-274325" algn="l" defTabSz="1097299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74" indent="-274325" algn="l" defTabSz="1097299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923" indent="-274325" algn="l" defTabSz="1097299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73" indent="-274325" algn="l" defTabSz="1097299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222" indent="-274325" algn="l" defTabSz="1097299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71" indent="-274325" algn="l" defTabSz="1097299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522" indent="-274325" algn="l" defTabSz="1097299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99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9" algn="l" defTabSz="1097299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99" algn="l" defTabSz="1097299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49" algn="l" defTabSz="1097299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99" algn="l" defTabSz="1097299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48" algn="l" defTabSz="1097299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97" algn="l" defTabSz="1097299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547" algn="l" defTabSz="1097299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97" algn="l" defTabSz="1097299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447800"/>
            <a:ext cx="11887200" cy="9144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743200"/>
            <a:ext cx="11887200" cy="4572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714022" y="7620001"/>
            <a:ext cx="459180" cy="43815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594" b="0" i="0" spc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F080D84-097B-FB40-B690-BF1430AB306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F9438D3D-9110-4E85-617F-9BDBA6DFD60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14399" y="914401"/>
            <a:ext cx="4572000" cy="2286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90000"/>
              </a:lnSpc>
              <a:spcBef>
                <a:spcPts val="712"/>
              </a:spcBef>
              <a:defRPr sz="712" b="1" i="0" spc="119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958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7" r:id="rId1"/>
    <p:sldLayoutId id="2147483918" r:id="rId2"/>
    <p:sldLayoutId id="2147483919" r:id="rId3"/>
    <p:sldLayoutId id="2147483915" r:id="rId4"/>
    <p:sldLayoutId id="2147483913" r:id="rId5"/>
    <p:sldLayoutId id="2147483914" r:id="rId6"/>
    <p:sldLayoutId id="2147483916" r:id="rId7"/>
    <p:sldLayoutId id="2147483883" r:id="rId8"/>
    <p:sldLayoutId id="2147483900" r:id="rId9"/>
    <p:sldLayoutId id="2147483901" r:id="rId10"/>
    <p:sldLayoutId id="2147483921" r:id="rId11"/>
    <p:sldLayoutId id="2147483925" r:id="rId12"/>
    <p:sldLayoutId id="2147483926" r:id="rId13"/>
    <p:sldLayoutId id="2147483922" r:id="rId14"/>
    <p:sldLayoutId id="2147483731" r:id="rId15"/>
    <p:sldLayoutId id="2147483732" r:id="rId16"/>
    <p:sldLayoutId id="2147483733" r:id="rId17"/>
    <p:sldLayoutId id="2147483734" r:id="rId18"/>
    <p:sldLayoutId id="2147483735" r:id="rId19"/>
    <p:sldLayoutId id="2147483736" r:id="rId20"/>
    <p:sldLayoutId id="2147483737" r:id="rId21"/>
    <p:sldLayoutId id="2147483738" r:id="rId22"/>
    <p:sldLayoutId id="2147483739" r:id="rId23"/>
    <p:sldLayoutId id="2147483740" r:id="rId24"/>
    <p:sldLayoutId id="2147483741" r:id="rId25"/>
    <p:sldLayoutId id="2147483742" r:id="rId26"/>
    <p:sldLayoutId id="2147483743" r:id="rId27"/>
    <p:sldLayoutId id="2147483744" r:id="rId28"/>
    <p:sldLayoutId id="2147483745" r:id="rId29"/>
    <p:sldLayoutId id="2147483746" r:id="rId30"/>
    <p:sldLayoutId id="2147483747" r:id="rId31"/>
    <p:sldLayoutId id="2147483748" r:id="rId32"/>
    <p:sldLayoutId id="2147483749" r:id="rId33"/>
    <p:sldLayoutId id="2147483750" r:id="rId34"/>
    <p:sldLayoutId id="2147483751" r:id="rId35"/>
    <p:sldLayoutId id="2147483752" r:id="rId36"/>
    <p:sldLayoutId id="2147483753" r:id="rId37"/>
    <p:sldLayoutId id="2147483754" r:id="rId38"/>
    <p:sldLayoutId id="2147483755" r:id="rId39"/>
    <p:sldLayoutId id="2147483756" r:id="rId40"/>
    <p:sldLayoutId id="2147483757" r:id="rId41"/>
    <p:sldLayoutId id="2147483923" r:id="rId42"/>
    <p:sldLayoutId id="2147483924" r:id="rId43"/>
    <p:sldLayoutId id="2147483927" r:id="rId44"/>
  </p:sldLayoutIdLst>
  <p:txStyles>
    <p:titleStyle>
      <a:lvl1pPr algn="l" defTabSz="650140" rtl="0" eaLnBrk="1" latinLnBrk="0" hangingPunct="1">
        <a:lnSpc>
          <a:spcPct val="90000"/>
        </a:lnSpc>
        <a:spcBef>
          <a:spcPct val="0"/>
        </a:spcBef>
        <a:buNone/>
        <a:defRPr sz="1897" b="1" i="0" kern="1200" spc="119" baseline="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650140" rtl="0" eaLnBrk="1" latinLnBrk="0" hangingPunct="1">
        <a:lnSpc>
          <a:spcPct val="90000"/>
        </a:lnSpc>
        <a:spcBef>
          <a:spcPts val="712"/>
        </a:spcBef>
        <a:buFont typeface="Arial" panose="020B0604020202020204" pitchFamily="34" charset="0"/>
        <a:buNone/>
        <a:defRPr sz="1422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135446" indent="-135446" algn="l" defTabSz="650140" rtl="0" eaLnBrk="1" latinLnBrk="0" hangingPunct="1">
        <a:lnSpc>
          <a:spcPts val="1422"/>
        </a:lnSpc>
        <a:spcBef>
          <a:spcPts val="712"/>
        </a:spcBef>
        <a:buClr>
          <a:schemeClr val="tx2"/>
        </a:buClr>
        <a:buSzPct val="100000"/>
        <a:buFont typeface="Arial" panose="020B0604020202020204" pitchFamily="34" charset="0"/>
        <a:buChar char="•"/>
        <a:defRPr sz="1186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270893" indent="-135446" algn="l" defTabSz="650140" rtl="0" eaLnBrk="1" latinLnBrk="0" hangingPunct="1">
        <a:lnSpc>
          <a:spcPts val="1303"/>
        </a:lnSpc>
        <a:spcBef>
          <a:spcPts val="474"/>
        </a:spcBef>
        <a:buClr>
          <a:schemeClr val="tx2"/>
        </a:buClr>
        <a:buSzPct val="100000"/>
        <a:buFont typeface="System Font Regular"/>
        <a:buChar char="◦"/>
        <a:defRPr sz="1067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975210" indent="0" algn="l" defTabSz="650140" rtl="0" eaLnBrk="1" latinLnBrk="0" hangingPunct="1">
        <a:lnSpc>
          <a:spcPts val="1186"/>
        </a:lnSpc>
        <a:spcBef>
          <a:spcPts val="355"/>
        </a:spcBef>
        <a:buFont typeface="Arial" panose="020B0604020202020204" pitchFamily="34" charset="0"/>
        <a:buNone/>
        <a:defRPr sz="1067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300282" indent="0" algn="l" defTabSz="650140" rtl="0" eaLnBrk="1" latinLnBrk="0" hangingPunct="1">
        <a:lnSpc>
          <a:spcPts val="1186"/>
        </a:lnSpc>
        <a:spcBef>
          <a:spcPts val="355"/>
        </a:spcBef>
        <a:buFont typeface="Arial" panose="020B0604020202020204" pitchFamily="34" charset="0"/>
        <a:buNone/>
        <a:defRPr sz="1067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787887" indent="-162535" algn="l" defTabSz="650140" rtl="0" eaLnBrk="1" latinLnBrk="0" hangingPunct="1">
        <a:lnSpc>
          <a:spcPct val="90000"/>
        </a:lnSpc>
        <a:spcBef>
          <a:spcPts val="355"/>
        </a:spcBef>
        <a:buFont typeface="Arial" panose="020B0604020202020204" pitchFamily="34" charset="0"/>
        <a:buChar char="•"/>
        <a:defRPr sz="1279" kern="1200">
          <a:solidFill>
            <a:schemeClr val="tx1"/>
          </a:solidFill>
          <a:latin typeface="+mn-lt"/>
          <a:ea typeface="+mn-ea"/>
          <a:cs typeface="+mn-cs"/>
        </a:defRPr>
      </a:lvl6pPr>
      <a:lvl7pPr marL="2112956" indent="-162535" algn="l" defTabSz="650140" rtl="0" eaLnBrk="1" latinLnBrk="0" hangingPunct="1">
        <a:lnSpc>
          <a:spcPct val="90000"/>
        </a:lnSpc>
        <a:spcBef>
          <a:spcPts val="355"/>
        </a:spcBef>
        <a:buFont typeface="Arial" panose="020B0604020202020204" pitchFamily="34" charset="0"/>
        <a:buChar char="•"/>
        <a:defRPr sz="1279" kern="1200">
          <a:solidFill>
            <a:schemeClr val="tx1"/>
          </a:solidFill>
          <a:latin typeface="+mn-lt"/>
          <a:ea typeface="+mn-ea"/>
          <a:cs typeface="+mn-cs"/>
        </a:defRPr>
      </a:lvl7pPr>
      <a:lvl8pPr marL="2438027" indent="-162535" algn="l" defTabSz="650140" rtl="0" eaLnBrk="1" latinLnBrk="0" hangingPunct="1">
        <a:lnSpc>
          <a:spcPct val="90000"/>
        </a:lnSpc>
        <a:spcBef>
          <a:spcPts val="355"/>
        </a:spcBef>
        <a:buFont typeface="Arial" panose="020B0604020202020204" pitchFamily="34" charset="0"/>
        <a:buChar char="•"/>
        <a:defRPr sz="1279" kern="1200">
          <a:solidFill>
            <a:schemeClr val="tx1"/>
          </a:solidFill>
          <a:latin typeface="+mn-lt"/>
          <a:ea typeface="+mn-ea"/>
          <a:cs typeface="+mn-cs"/>
        </a:defRPr>
      </a:lvl8pPr>
      <a:lvl9pPr marL="2763098" indent="-162535" algn="l" defTabSz="650140" rtl="0" eaLnBrk="1" latinLnBrk="0" hangingPunct="1">
        <a:lnSpc>
          <a:spcPct val="90000"/>
        </a:lnSpc>
        <a:spcBef>
          <a:spcPts val="355"/>
        </a:spcBef>
        <a:buFont typeface="Arial" panose="020B0604020202020204" pitchFamily="34" charset="0"/>
        <a:buChar char="•"/>
        <a:defRPr sz="127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50140" rtl="0" eaLnBrk="1" latinLnBrk="0" hangingPunct="1">
        <a:defRPr sz="1279" kern="1200">
          <a:solidFill>
            <a:schemeClr val="tx1"/>
          </a:solidFill>
          <a:latin typeface="+mn-lt"/>
          <a:ea typeface="+mn-ea"/>
          <a:cs typeface="+mn-cs"/>
        </a:defRPr>
      </a:lvl1pPr>
      <a:lvl2pPr marL="325070" algn="l" defTabSz="650140" rtl="0" eaLnBrk="1" latinLnBrk="0" hangingPunct="1">
        <a:defRPr sz="1279" kern="1200">
          <a:solidFill>
            <a:schemeClr val="tx1"/>
          </a:solidFill>
          <a:latin typeface="+mn-lt"/>
          <a:ea typeface="+mn-ea"/>
          <a:cs typeface="+mn-cs"/>
        </a:defRPr>
      </a:lvl2pPr>
      <a:lvl3pPr marL="650140" algn="l" defTabSz="650140" rtl="0" eaLnBrk="1" latinLnBrk="0" hangingPunct="1">
        <a:defRPr sz="1279" kern="1200">
          <a:solidFill>
            <a:schemeClr val="tx1"/>
          </a:solidFill>
          <a:latin typeface="+mn-lt"/>
          <a:ea typeface="+mn-ea"/>
          <a:cs typeface="+mn-cs"/>
        </a:defRPr>
      </a:lvl3pPr>
      <a:lvl4pPr marL="975210" algn="l" defTabSz="650140" rtl="0" eaLnBrk="1" latinLnBrk="0" hangingPunct="1">
        <a:defRPr sz="1279" kern="1200">
          <a:solidFill>
            <a:schemeClr val="tx1"/>
          </a:solidFill>
          <a:latin typeface="+mn-lt"/>
          <a:ea typeface="+mn-ea"/>
          <a:cs typeface="+mn-cs"/>
        </a:defRPr>
      </a:lvl4pPr>
      <a:lvl5pPr marL="1300282" algn="l" defTabSz="650140" rtl="0" eaLnBrk="1" latinLnBrk="0" hangingPunct="1">
        <a:defRPr sz="1279" kern="1200">
          <a:solidFill>
            <a:schemeClr val="tx1"/>
          </a:solidFill>
          <a:latin typeface="+mn-lt"/>
          <a:ea typeface="+mn-ea"/>
          <a:cs typeface="+mn-cs"/>
        </a:defRPr>
      </a:lvl5pPr>
      <a:lvl6pPr marL="1625352" algn="l" defTabSz="650140" rtl="0" eaLnBrk="1" latinLnBrk="0" hangingPunct="1">
        <a:defRPr sz="1279" kern="1200">
          <a:solidFill>
            <a:schemeClr val="tx1"/>
          </a:solidFill>
          <a:latin typeface="+mn-lt"/>
          <a:ea typeface="+mn-ea"/>
          <a:cs typeface="+mn-cs"/>
        </a:defRPr>
      </a:lvl6pPr>
      <a:lvl7pPr marL="1950422" algn="l" defTabSz="650140" rtl="0" eaLnBrk="1" latinLnBrk="0" hangingPunct="1">
        <a:defRPr sz="1279" kern="1200">
          <a:solidFill>
            <a:schemeClr val="tx1"/>
          </a:solidFill>
          <a:latin typeface="+mn-lt"/>
          <a:ea typeface="+mn-ea"/>
          <a:cs typeface="+mn-cs"/>
        </a:defRPr>
      </a:lvl7pPr>
      <a:lvl8pPr marL="2275492" algn="l" defTabSz="650140" rtl="0" eaLnBrk="1" latinLnBrk="0" hangingPunct="1">
        <a:defRPr sz="1279" kern="1200">
          <a:solidFill>
            <a:schemeClr val="tx1"/>
          </a:solidFill>
          <a:latin typeface="+mn-lt"/>
          <a:ea typeface="+mn-ea"/>
          <a:cs typeface="+mn-cs"/>
        </a:defRPr>
      </a:lvl8pPr>
      <a:lvl9pPr marL="2600562" algn="l" defTabSz="650140" rtl="0" eaLnBrk="1" latinLnBrk="0" hangingPunct="1">
        <a:defRPr sz="127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691" userDrawn="1">
          <p15:clr>
            <a:srgbClr val="F26B43"/>
          </p15:clr>
        </p15:guide>
        <p15:guide id="2" userDrawn="1">
          <p15:clr>
            <a:srgbClr val="F26B43"/>
          </p15:clr>
        </p15:guide>
        <p15:guide id="3" pos="1383" userDrawn="1">
          <p15:clr>
            <a:srgbClr val="F26B43"/>
          </p15:clr>
        </p15:guide>
        <p15:guide id="4" pos="11060" userDrawn="1">
          <p15:clr>
            <a:srgbClr val="F26B43"/>
          </p15:clr>
        </p15:guide>
        <p15:guide id="5" pos="2074" userDrawn="1">
          <p15:clr>
            <a:srgbClr val="F26B43"/>
          </p15:clr>
        </p15:guide>
        <p15:guide id="6" pos="2764" userDrawn="1">
          <p15:clr>
            <a:srgbClr val="F26B43"/>
          </p15:clr>
        </p15:guide>
        <p15:guide id="7" pos="3456" userDrawn="1">
          <p15:clr>
            <a:srgbClr val="F26B43"/>
          </p15:clr>
        </p15:guide>
        <p15:guide id="8" pos="4147" userDrawn="1">
          <p15:clr>
            <a:srgbClr val="F26B43"/>
          </p15:clr>
        </p15:guide>
        <p15:guide id="9" pos="4838" userDrawn="1">
          <p15:clr>
            <a:srgbClr val="F26B43"/>
          </p15:clr>
        </p15:guide>
        <p15:guide id="10" pos="5530" userDrawn="1">
          <p15:clr>
            <a:srgbClr val="F26B43"/>
          </p15:clr>
        </p15:guide>
        <p15:guide id="11" pos="6221" userDrawn="1">
          <p15:clr>
            <a:srgbClr val="F26B43"/>
          </p15:clr>
        </p15:guide>
        <p15:guide id="12" pos="6913" userDrawn="1">
          <p15:clr>
            <a:srgbClr val="F26B43"/>
          </p15:clr>
        </p15:guide>
        <p15:guide id="13" pos="7603" userDrawn="1">
          <p15:clr>
            <a:srgbClr val="F26B43"/>
          </p15:clr>
        </p15:guide>
        <p15:guide id="14" pos="9677" userDrawn="1">
          <p15:clr>
            <a:srgbClr val="F26B43"/>
          </p15:clr>
        </p15:guide>
        <p15:guide id="15" pos="8294" userDrawn="1">
          <p15:clr>
            <a:srgbClr val="F26B43"/>
          </p15:clr>
        </p15:guide>
        <p15:guide id="16" pos="8986" userDrawn="1">
          <p15:clr>
            <a:srgbClr val="F26B43"/>
          </p15:clr>
        </p15:guide>
        <p15:guide id="17" pos="10368" userDrawn="1">
          <p15:clr>
            <a:srgbClr val="F26B43"/>
          </p15:clr>
        </p15:guide>
        <p15:guide id="18" orient="horz" pos="691" userDrawn="1">
          <p15:clr>
            <a:srgbClr val="F26B43"/>
          </p15:clr>
        </p15:guide>
        <p15:guide id="20" orient="horz" pos="1382" userDrawn="1">
          <p15:clr>
            <a:srgbClr val="F26B43"/>
          </p15:clr>
        </p15:guide>
        <p15:guide id="21" orient="horz" pos="2074" userDrawn="1">
          <p15:clr>
            <a:srgbClr val="F26B43"/>
          </p15:clr>
        </p15:guide>
        <p15:guide id="22" orient="horz" pos="5530" userDrawn="1">
          <p15:clr>
            <a:srgbClr val="F26B43"/>
          </p15:clr>
        </p15:guide>
        <p15:guide id="23" orient="horz" pos="2765" userDrawn="1">
          <p15:clr>
            <a:srgbClr val="F26B43"/>
          </p15:clr>
        </p15:guide>
        <p15:guide id="24" orient="horz" pos="3456" userDrawn="1">
          <p15:clr>
            <a:srgbClr val="F26B43"/>
          </p15:clr>
        </p15:guide>
        <p15:guide id="25" orient="horz" pos="4147" userDrawn="1">
          <p15:clr>
            <a:srgbClr val="F26B43"/>
          </p15:clr>
        </p15:guide>
        <p15:guide id="26" orient="horz" pos="48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9.xml"/><Relationship Id="rId4" Type="http://schemas.openxmlformats.org/officeDocument/2006/relationships/hyperlink" Target="https://community.alteryx.com/t5/Alteryx-Analytics-Cloud-Platform/bd-p/analytics-cloud#all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13.xml"/><Relationship Id="rId6" Type="http://schemas.microsoft.com/office/2007/relationships/hdphoto" Target="../media/hdphoto1.wdp"/><Relationship Id="rId5" Type="http://schemas.openxmlformats.org/officeDocument/2006/relationships/image" Target="../media/image108.png"/><Relationship Id="rId4" Type="http://schemas.openxmlformats.org/officeDocument/2006/relationships/image" Target="../media/image107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4.png"/><Relationship Id="rId3" Type="http://schemas.openxmlformats.org/officeDocument/2006/relationships/image" Target="../media/image109.png"/><Relationship Id="rId7" Type="http://schemas.openxmlformats.org/officeDocument/2006/relationships/image" Target="../media/image11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9.xml"/><Relationship Id="rId6" Type="http://schemas.openxmlformats.org/officeDocument/2006/relationships/image" Target="../media/image112.emf"/><Relationship Id="rId5" Type="http://schemas.openxmlformats.org/officeDocument/2006/relationships/image" Target="../media/image111.png"/><Relationship Id="rId4" Type="http://schemas.openxmlformats.org/officeDocument/2006/relationships/image" Target="../media/image110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3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G"/><Relationship Id="rId2" Type="http://schemas.openxmlformats.org/officeDocument/2006/relationships/image" Target="../media/image78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Zoo5gEuVpPo" TargetMode="External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3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3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lteryx.com/resources/professional-services" TargetMode="External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86.png"/><Relationship Id="rId5" Type="http://schemas.openxmlformats.org/officeDocument/2006/relationships/image" Target="../media/image85.png"/><Relationship Id="rId4" Type="http://schemas.openxmlformats.org/officeDocument/2006/relationships/image" Target="../media/image8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7.png"/><Relationship Id="rId4" Type="http://schemas.openxmlformats.org/officeDocument/2006/relationships/hyperlink" Target="https://www.alteryx.com/input/blog/introducing-new-capabilities-in-alteryx-analytics-cloud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svg"/><Relationship Id="rId13" Type="http://schemas.openxmlformats.org/officeDocument/2006/relationships/image" Target="../media/image98.png"/><Relationship Id="rId3" Type="http://schemas.openxmlformats.org/officeDocument/2006/relationships/image" Target="../media/image88.png"/><Relationship Id="rId7" Type="http://schemas.openxmlformats.org/officeDocument/2006/relationships/image" Target="../media/image92.png"/><Relationship Id="rId12" Type="http://schemas.openxmlformats.org/officeDocument/2006/relationships/image" Target="../media/image97.png"/><Relationship Id="rId17" Type="http://schemas.openxmlformats.org/officeDocument/2006/relationships/image" Target="../media/image102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01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91.emf"/><Relationship Id="rId11" Type="http://schemas.openxmlformats.org/officeDocument/2006/relationships/image" Target="../media/image96.png"/><Relationship Id="rId5" Type="http://schemas.openxmlformats.org/officeDocument/2006/relationships/image" Target="../media/image90.svg"/><Relationship Id="rId15" Type="http://schemas.openxmlformats.org/officeDocument/2006/relationships/image" Target="../media/image100.png"/><Relationship Id="rId10" Type="http://schemas.openxmlformats.org/officeDocument/2006/relationships/image" Target="../media/image95.png"/><Relationship Id="rId4" Type="http://schemas.openxmlformats.org/officeDocument/2006/relationships/image" Target="../media/image89.png"/><Relationship Id="rId9" Type="http://schemas.openxmlformats.org/officeDocument/2006/relationships/image" Target="../media/image94.png"/><Relationship Id="rId14" Type="http://schemas.openxmlformats.org/officeDocument/2006/relationships/image" Target="../media/image9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186D04-0839-9B55-DAA3-8FE52D14FD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4400" y="1828800"/>
            <a:ext cx="9108374" cy="1332831"/>
          </a:xfrm>
        </p:spPr>
        <p:txBody>
          <a:bodyPr/>
          <a:lstStyle/>
          <a:p>
            <a:r>
              <a:rPr lang="en-US" dirty="0"/>
              <a:t>Sydney Alteryx User Group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DAB602-CDCB-022B-56EC-C614A749454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15 June 2023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F25F3C-529B-FC92-52CB-DBAE6E8B9E4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14399" y="914400"/>
            <a:ext cx="4631962" cy="524656"/>
          </a:xfrm>
        </p:spPr>
        <p:txBody>
          <a:bodyPr/>
          <a:lstStyle/>
          <a:p>
            <a:r>
              <a:rPr lang="en-US" sz="2400" dirty="0"/>
              <a:t>Q2 2023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9A60E9E-00D1-CC9F-C3E8-F228A056A12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sz="1600" dirty="0"/>
              <a:t>Nezrin Noushad</a:t>
            </a:r>
          </a:p>
        </p:txBody>
      </p:sp>
      <p:sp>
        <p:nvSpPr>
          <p:cNvPr id="11" name="Text Placeholder 5">
            <a:extLst>
              <a:ext uri="{FF2B5EF4-FFF2-40B4-BE49-F238E27FC236}">
                <a16:creationId xmlns:a16="http://schemas.microsoft.com/office/drawing/2014/main" id="{DF542AFC-A69C-CD72-5843-11388C0F93D6}"/>
              </a:ext>
            </a:extLst>
          </p:cNvPr>
          <p:cNvSpPr txBox="1">
            <a:spLocks/>
          </p:cNvSpPr>
          <p:nvPr/>
        </p:nvSpPr>
        <p:spPr>
          <a:xfrm>
            <a:off x="901910" y="5310309"/>
            <a:ext cx="3657600" cy="22860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marL="0" indent="0" algn="l" defTabSz="1097299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400" b="1" i="0" kern="1200" spc="201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48649" indent="0" algn="l" defTabSz="1097299" rtl="0" eaLnBrk="1" latinLnBrk="0" hangingPunct="1">
              <a:lnSpc>
                <a:spcPts val="2400"/>
              </a:lnSpc>
              <a:spcBef>
                <a:spcPts val="1200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None/>
              <a:defRPr sz="1400" b="1" i="0" kern="1200">
                <a:solidFill>
                  <a:schemeClr val="tx1"/>
                </a:solidFill>
                <a:latin typeface="Montserrat" pitchFamily="2" charset="77"/>
                <a:ea typeface="+mn-ea"/>
                <a:cs typeface="Arial" panose="020B0604020202020204" pitchFamily="34" charset="0"/>
              </a:defRPr>
            </a:lvl2pPr>
            <a:lvl3pPr marL="1097299" indent="0" algn="l" defTabSz="1097299" rtl="0" eaLnBrk="1" latinLnBrk="0" hangingPunct="1">
              <a:lnSpc>
                <a:spcPts val="2200"/>
              </a:lnSpc>
              <a:spcBef>
                <a:spcPts val="800"/>
              </a:spcBef>
              <a:buClr>
                <a:schemeClr val="tx1"/>
              </a:buClr>
              <a:buSzPct val="100000"/>
              <a:buFont typeface="System Font Regular"/>
              <a:buNone/>
              <a:defRPr sz="1400" b="1" i="0" kern="1200">
                <a:solidFill>
                  <a:schemeClr val="tx1"/>
                </a:solidFill>
                <a:latin typeface="Montserrat" pitchFamily="2" charset="77"/>
                <a:ea typeface="+mn-ea"/>
                <a:cs typeface="Arial" panose="020B0604020202020204" pitchFamily="34" charset="0"/>
              </a:defRPr>
            </a:lvl3pPr>
            <a:lvl4pPr marL="1645949" indent="0" algn="l" defTabSz="1097299" rtl="0" eaLnBrk="1" latinLnBrk="0" hangingPunct="1">
              <a:lnSpc>
                <a:spcPts val="2001"/>
              </a:lnSpc>
              <a:spcBef>
                <a:spcPts val="600"/>
              </a:spcBef>
              <a:buFont typeface="Arial" panose="020B0604020202020204" pitchFamily="34" charset="0"/>
              <a:buNone/>
              <a:defRPr sz="1400" b="1" i="0" kern="1200">
                <a:solidFill>
                  <a:schemeClr val="tx1"/>
                </a:solidFill>
                <a:latin typeface="Montserrat" pitchFamily="2" charset="77"/>
                <a:ea typeface="+mn-ea"/>
                <a:cs typeface="Arial" panose="020B0604020202020204" pitchFamily="34" charset="0"/>
              </a:defRPr>
            </a:lvl4pPr>
            <a:lvl5pPr marL="2194599" indent="0" algn="l" defTabSz="1097299" rtl="0" eaLnBrk="1" latinLnBrk="0" hangingPunct="1">
              <a:lnSpc>
                <a:spcPts val="2001"/>
              </a:lnSpc>
              <a:spcBef>
                <a:spcPts val="600"/>
              </a:spcBef>
              <a:buFont typeface="Arial" panose="020B0604020202020204" pitchFamily="34" charset="0"/>
              <a:buNone/>
              <a:defRPr sz="1400" b="1" i="0" kern="1200">
                <a:solidFill>
                  <a:schemeClr val="tx1"/>
                </a:solidFill>
                <a:latin typeface="Montserrat" pitchFamily="2" charset="77"/>
                <a:ea typeface="+mn-ea"/>
                <a:cs typeface="Arial" panose="020B0604020202020204" pitchFamily="34" charset="0"/>
              </a:defRPr>
            </a:lvl5pPr>
            <a:lvl6pPr marL="3017573" indent="-274325" algn="l" defTabSz="1097299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66222" indent="-274325" algn="l" defTabSz="1097299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114871" indent="-274325" algn="l" defTabSz="1097299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663522" indent="-274325" algn="l" defTabSz="1097299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Ramesh </a:t>
            </a:r>
            <a:r>
              <a:rPr lang="en-US" sz="1600" dirty="0" err="1"/>
              <a:t>Neelamanna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6298128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37D196EE-6A0E-5402-9446-98496AA451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568" y="48768"/>
            <a:ext cx="7191632" cy="2059672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E9DEA31-D028-6F9A-5815-C9B94AE377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F4C84-0D31-A643-82AF-CFAC5D1B561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6" name="Content Placeholder 4">
            <a:extLst>
              <a:ext uri="{FF2B5EF4-FFF2-40B4-BE49-F238E27FC236}">
                <a16:creationId xmlns:a16="http://schemas.microsoft.com/office/drawing/2014/main" id="{EC432949-2FA2-9DB3-5B06-04A4DD18DE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42550" y="3842389"/>
            <a:ext cx="5498758" cy="1211525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en-US" b="1" i="0" dirty="0">
                <a:solidFill>
                  <a:schemeClr val="accent1"/>
                </a:solidFill>
                <a:effectLst/>
                <a:latin typeface="Arial"/>
                <a:cs typeface="Arial"/>
              </a:rPr>
              <a:t>Community has a brand new product </a:t>
            </a:r>
            <a:r>
              <a:rPr lang="en-US" b="1" dirty="0">
                <a:solidFill>
                  <a:schemeClr val="accent1"/>
                </a:solidFill>
                <a:latin typeface="Arial"/>
                <a:cs typeface="Arial"/>
              </a:rPr>
              <a:t>page</a:t>
            </a:r>
            <a:r>
              <a:rPr lang="en-US" b="1" i="0" dirty="0">
                <a:solidFill>
                  <a:schemeClr val="accent1"/>
                </a:solidFill>
                <a:effectLst/>
                <a:latin typeface="Arial"/>
                <a:cs typeface="Arial"/>
              </a:rPr>
              <a:t> for the Analytics Cloud Platform!</a:t>
            </a:r>
            <a:r>
              <a:rPr lang="en-US" b="1" dirty="0">
                <a:solidFill>
                  <a:schemeClr val="accent1"/>
                </a:solidFill>
                <a:latin typeface="Arial"/>
                <a:cs typeface="Arial"/>
              </a:rPr>
              <a:t> </a:t>
            </a:r>
            <a:endParaRPr lang="en-US" b="1" i="0" dirty="0">
              <a:solidFill>
                <a:schemeClr val="accent1"/>
              </a:solidFill>
              <a:effectLst/>
            </a:endParaRPr>
          </a:p>
          <a:p>
            <a:endParaRPr lang="en-US" b="1" dirty="0">
              <a:solidFill>
                <a:schemeClr val="accent1"/>
              </a:solidFill>
            </a:endParaRPr>
          </a:p>
          <a:p>
            <a:r>
              <a:rPr lang="en-US" b="1" dirty="0">
                <a:solidFill>
                  <a:schemeClr val="tx1"/>
                </a:solidFill>
                <a:latin typeface="Arial"/>
                <a:cs typeface="Arial"/>
              </a:rPr>
              <a:t>Check it out at:</a:t>
            </a:r>
            <a:r>
              <a:rPr lang="en-US" b="1" dirty="0">
                <a:solidFill>
                  <a:schemeClr val="accent1"/>
                </a:solidFill>
                <a:latin typeface="Arial"/>
                <a:cs typeface="Arial"/>
              </a:rPr>
              <a:t> </a:t>
            </a:r>
            <a:r>
              <a:rPr lang="en-US" b="0" i="0" u="sng" dirty="0">
                <a:solidFill>
                  <a:srgbClr val="0367D5"/>
                </a:solidFill>
                <a:effectLst/>
                <a:latin typeface="Arial"/>
                <a:ea typeface="Lato"/>
                <a:cs typeface="Arial"/>
                <a:hlinkClick r:id="rId4"/>
              </a:rPr>
              <a:t>https://community.alteryx.com/t5/Alteryx-Analytics-Cloud-Platform/bd-p/analytics-cloud#all</a:t>
            </a:r>
            <a:endParaRPr lang="en-US" b="1" dirty="0">
              <a:solidFill>
                <a:schemeClr val="accent1"/>
              </a:solidFill>
              <a:latin typeface="Arial"/>
              <a:ea typeface="Lato"/>
              <a:cs typeface="Arial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ECEC131-FF4C-DCE8-7AEB-C0C5795BEBAF}"/>
              </a:ext>
            </a:extLst>
          </p:cNvPr>
          <p:cNvSpPr txBox="1"/>
          <p:nvPr/>
        </p:nvSpPr>
        <p:spPr>
          <a:xfrm>
            <a:off x="7670925" y="1966716"/>
            <a:ext cx="5720804" cy="3693319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endParaRPr lang="en-US" dirty="0">
              <a:solidFill>
                <a:schemeClr val="bg1"/>
              </a:solidFill>
              <a:latin typeface="Arial"/>
              <a:ea typeface="+mn-lt"/>
              <a:cs typeface="+mn-lt"/>
            </a:endParaRPr>
          </a:p>
          <a:p>
            <a:r>
              <a:rPr lang="en-US" dirty="0">
                <a:solidFill>
                  <a:schemeClr val="bg1"/>
                </a:solidFill>
                <a:latin typeface="Arial"/>
                <a:ea typeface="+mn-lt"/>
                <a:cs typeface="+mn-lt"/>
              </a:rPr>
              <a:t>The new Alteryx Analytics Cloud Platform pages on Community pull together resources </a:t>
            </a:r>
            <a:r>
              <a:rPr lang="en-US" b="0" i="0" dirty="0">
                <a:solidFill>
                  <a:schemeClr val="bg1"/>
                </a:solidFill>
                <a:effectLst/>
                <a:latin typeface="Arial"/>
                <a:ea typeface="+mn-lt"/>
                <a:cs typeface="+mn-lt"/>
              </a:rPr>
              <a:t>to </a:t>
            </a:r>
            <a:r>
              <a:rPr lang="en-US" dirty="0">
                <a:solidFill>
                  <a:schemeClr val="bg1"/>
                </a:solidFill>
                <a:latin typeface="Arial"/>
                <a:ea typeface="+mn-lt"/>
                <a:cs typeface="+mn-lt"/>
              </a:rPr>
              <a:t>get you the answers and training you need when working with our cloud products</a:t>
            </a:r>
            <a:r>
              <a:rPr lang="en-US" b="0" i="0" dirty="0">
                <a:solidFill>
                  <a:schemeClr val="bg1"/>
                </a:solidFill>
                <a:effectLst/>
                <a:latin typeface="Arial"/>
                <a:ea typeface="+mn-lt"/>
                <a:cs typeface="+mn-lt"/>
              </a:rPr>
              <a:t>. </a:t>
            </a:r>
            <a:endParaRPr lang="en-US" dirty="0">
              <a:solidFill>
                <a:schemeClr val="bg1"/>
              </a:solidFill>
              <a:latin typeface="Arial"/>
              <a:ea typeface="+mn-lt"/>
              <a:cs typeface="+mn-lt"/>
            </a:endParaRPr>
          </a:p>
          <a:p>
            <a:endParaRPr lang="en-US" dirty="0">
              <a:solidFill>
                <a:schemeClr val="bg1"/>
              </a:solidFill>
              <a:latin typeface="Arial"/>
              <a:ea typeface="+mn-lt"/>
              <a:cs typeface="+mn-lt"/>
            </a:endParaRPr>
          </a:p>
          <a:p>
            <a:r>
              <a:rPr lang="en-US" dirty="0">
                <a:solidFill>
                  <a:schemeClr val="bg1"/>
                </a:solidFill>
                <a:latin typeface="Arial"/>
                <a:ea typeface="+mn-lt"/>
                <a:cs typeface="+mn-lt"/>
              </a:rPr>
              <a:t>These pages contain video introductions</a:t>
            </a:r>
            <a:r>
              <a:rPr lang="en-US" b="0" i="0" dirty="0">
                <a:solidFill>
                  <a:schemeClr val="bg1"/>
                </a:solidFill>
                <a:effectLst/>
                <a:latin typeface="Arial"/>
                <a:ea typeface="+mn-lt"/>
                <a:cs typeface="+mn-lt"/>
              </a:rPr>
              <a:t>, </a:t>
            </a:r>
            <a:r>
              <a:rPr lang="en-US" dirty="0">
                <a:solidFill>
                  <a:schemeClr val="bg1"/>
                </a:solidFill>
                <a:latin typeface="Arial"/>
                <a:ea typeface="+mn-lt"/>
                <a:cs typeface="+mn-lt"/>
              </a:rPr>
              <a:t>discussions</a:t>
            </a:r>
            <a:r>
              <a:rPr lang="en-US" b="0" i="0" dirty="0">
                <a:solidFill>
                  <a:schemeClr val="bg1"/>
                </a:solidFill>
                <a:effectLst/>
                <a:latin typeface="Arial"/>
                <a:ea typeface="+mn-lt"/>
                <a:cs typeface="+mn-lt"/>
              </a:rPr>
              <a:t>, </a:t>
            </a:r>
            <a:r>
              <a:rPr lang="en-US" dirty="0">
                <a:solidFill>
                  <a:schemeClr val="bg1"/>
                </a:solidFill>
                <a:latin typeface="Arial"/>
                <a:ea typeface="+mn-lt"/>
                <a:cs typeface="+mn-lt"/>
              </a:rPr>
              <a:t>knowledge base articles</a:t>
            </a:r>
            <a:r>
              <a:rPr lang="en-US" b="0" i="0" dirty="0">
                <a:solidFill>
                  <a:schemeClr val="bg1"/>
                </a:solidFill>
                <a:effectLst/>
                <a:latin typeface="Arial"/>
                <a:ea typeface="+mn-lt"/>
                <a:cs typeface="+mn-lt"/>
              </a:rPr>
              <a:t>, and </a:t>
            </a:r>
            <a:r>
              <a:rPr lang="en-US" dirty="0">
                <a:solidFill>
                  <a:schemeClr val="bg1"/>
                </a:solidFill>
                <a:latin typeface="Arial"/>
                <a:ea typeface="+mn-lt"/>
                <a:cs typeface="+mn-lt"/>
              </a:rPr>
              <a:t>additional </a:t>
            </a:r>
            <a:r>
              <a:rPr lang="en-US" b="0" i="0" dirty="0">
                <a:solidFill>
                  <a:schemeClr val="bg1"/>
                </a:solidFill>
                <a:effectLst/>
                <a:latin typeface="Arial"/>
                <a:ea typeface="+mn-lt"/>
                <a:cs typeface="+mn-lt"/>
              </a:rPr>
              <a:t>resources to </a:t>
            </a:r>
            <a:r>
              <a:rPr lang="en-US" dirty="0">
                <a:solidFill>
                  <a:schemeClr val="bg1"/>
                </a:solidFill>
                <a:latin typeface="Arial"/>
                <a:ea typeface="+mn-lt"/>
                <a:cs typeface="+mn-lt"/>
              </a:rPr>
              <a:t>help you </a:t>
            </a:r>
            <a:r>
              <a:rPr lang="en-US" b="0" i="0" dirty="0">
                <a:solidFill>
                  <a:schemeClr val="bg1"/>
                </a:solidFill>
                <a:effectLst/>
                <a:latin typeface="Arial"/>
                <a:ea typeface="+mn-lt"/>
                <a:cs typeface="+mn-lt"/>
              </a:rPr>
              <a:t>on your </a:t>
            </a:r>
            <a:r>
              <a:rPr lang="en-US" dirty="0">
                <a:solidFill>
                  <a:schemeClr val="bg1"/>
                </a:solidFill>
                <a:latin typeface="Arial"/>
                <a:ea typeface="+mn-lt"/>
                <a:cs typeface="+mn-lt"/>
              </a:rPr>
              <a:t>learning </a:t>
            </a:r>
            <a:r>
              <a:rPr lang="en-US" b="0" i="0" dirty="0">
                <a:solidFill>
                  <a:schemeClr val="bg1"/>
                </a:solidFill>
                <a:effectLst/>
                <a:latin typeface="Arial"/>
                <a:ea typeface="+mn-lt"/>
                <a:cs typeface="+mn-lt"/>
              </a:rPr>
              <a:t>journey.</a:t>
            </a:r>
            <a:r>
              <a:rPr lang="en-US" dirty="0">
                <a:solidFill>
                  <a:schemeClr val="bg1"/>
                </a:solidFill>
                <a:latin typeface="Arial"/>
                <a:ea typeface="+mn-lt"/>
                <a:cs typeface="+mn-lt"/>
              </a:rPr>
              <a:t> And the Desginer Cloud page contains the all new Designer Cloud discussion forum so you can get your burning questions answered!</a:t>
            </a:r>
            <a:endParaRPr lang="en-US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0466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37C83D1-56D4-0FAB-942C-504BBA4C0F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F4C84-0D31-A643-82AF-CFAC5D1B5615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3" name="Picture 3" descr="Chart, funnel chart&#10;&#10;Description automatically generated">
            <a:extLst>
              <a:ext uri="{FF2B5EF4-FFF2-40B4-BE49-F238E27FC236}">
                <a16:creationId xmlns:a16="http://schemas.microsoft.com/office/drawing/2014/main" id="{03180D49-478C-193F-E581-9D2D03DFA8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986"/>
            <a:ext cx="14630398" cy="8164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72913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8DAD6DF-C70B-47D8-DE09-5ECCEBA4D2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F4C84-0D31-A643-82AF-CFAC5D1B5615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7" name="Picture 6" descr="Text&#10;&#10;Description automatically generated with low confidence">
            <a:extLst>
              <a:ext uri="{FF2B5EF4-FFF2-40B4-BE49-F238E27FC236}">
                <a16:creationId xmlns:a16="http://schemas.microsoft.com/office/drawing/2014/main" id="{417FE70C-7D5F-391C-78B2-A1709F14D22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722" y="108858"/>
            <a:ext cx="3288272" cy="130322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7194210-6C8E-540B-2B25-B7203D5ACABF}"/>
              </a:ext>
            </a:extLst>
          </p:cNvPr>
          <p:cNvSpPr txBox="1"/>
          <p:nvPr/>
        </p:nvSpPr>
        <p:spPr>
          <a:xfrm>
            <a:off x="526722" y="1452572"/>
            <a:ext cx="4008889" cy="161583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050" b="1" dirty="0">
                <a:solidFill>
                  <a:srgbClr val="E3C286"/>
                </a:solidFill>
                <a:effectLst/>
                <a:latin typeface="Segoe UI"/>
                <a:cs typeface="Segoe UI"/>
              </a:rPr>
              <a:t>Data Analytics Automation for Education</a:t>
            </a: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2BAE5BA4-E4DC-996D-D137-CBE8AA36A77B}"/>
              </a:ext>
            </a:extLst>
          </p:cNvPr>
          <p:cNvSpPr txBox="1">
            <a:spLocks/>
          </p:cNvSpPr>
          <p:nvPr/>
        </p:nvSpPr>
        <p:spPr>
          <a:xfrm>
            <a:off x="4535611" y="573781"/>
            <a:ext cx="8367048" cy="1177451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238125" indent="-238125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  <a:tabLst/>
              <a:defRPr sz="2000" kern="1200">
                <a:solidFill>
                  <a:srgbClr val="00263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-18415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2"/>
              </a:buClr>
              <a:buSzPct val="90000"/>
              <a:buFont typeface="System Font Regular"/>
              <a:buChar char="–"/>
              <a:defRPr sz="1800" kern="1200">
                <a:solidFill>
                  <a:schemeClr val="tx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2pPr>
            <a:lvl3pPr marL="744538" indent="-169863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3pPr>
            <a:lvl4pPr marL="969963" indent="-166688" algn="l" defTabSz="9144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tx2"/>
              </a:buClr>
              <a:buSzPct val="90000"/>
              <a:buFont typeface="System Font Regular"/>
              <a:buChar char="–"/>
              <a:defRPr sz="1400" kern="1200">
                <a:solidFill>
                  <a:schemeClr val="tx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4pPr>
            <a:lvl5pPr marL="1143000" indent="-138113" algn="l" defTabSz="9144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  <a:tabLst/>
              <a:defRPr sz="1200" kern="1200">
                <a:solidFill>
                  <a:schemeClr val="tx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Clr>
                <a:schemeClr val="tx2"/>
              </a:buClr>
              <a:buSzPct val="90000"/>
              <a:buFont typeface="+mj-lt"/>
              <a:buNone/>
              <a:defRPr sz="20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512763" indent="-2286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2"/>
              </a:buClr>
              <a:buSzPct val="90000"/>
              <a:buFont typeface="+mj-lt"/>
              <a:buAutoNum type="alphaLcPeriod"/>
              <a:defRPr sz="16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741363" indent="-1666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SzPct val="90000"/>
              <a:buFont typeface="+mj-lt"/>
              <a:buAutoNum type="romanLcPeriod"/>
              <a:defRPr sz="14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284163" indent="-284163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Clr>
                <a:schemeClr val="tx2"/>
              </a:buClr>
              <a:buSzPct val="90000"/>
              <a:buFont typeface="+mj-lt"/>
              <a:buAutoNum type="alphaUcPeriod"/>
              <a:defRPr sz="20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1900" b="1" dirty="0">
                <a:solidFill>
                  <a:srgbClr val="0070C0"/>
                </a:solidFill>
                <a:latin typeface="Arial"/>
                <a:cs typeface="Segoe UI"/>
              </a:rPr>
              <a:t>Free Alteryx Designer licenses, teaching materials, and learning paths.  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600" b="1" dirty="0">
                <a:solidFill>
                  <a:schemeClr val="tx2"/>
                </a:solidFill>
                <a:latin typeface="Arial"/>
                <a:cs typeface="Segoe UI"/>
              </a:rPr>
              <a:t>Currently 500+ universities partners in 40 countries. 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244657F-711E-D522-ADC3-DC91F85F93B0}"/>
              </a:ext>
            </a:extLst>
          </p:cNvPr>
          <p:cNvGrpSpPr/>
          <p:nvPr/>
        </p:nvGrpSpPr>
        <p:grpSpPr>
          <a:xfrm>
            <a:off x="1272493" y="2290877"/>
            <a:ext cx="12085414" cy="2133574"/>
            <a:chOff x="47328" y="2331183"/>
            <a:chExt cx="12085414" cy="2193698"/>
          </a:xfrm>
        </p:grpSpPr>
        <p:pic>
          <p:nvPicPr>
            <p:cNvPr id="12" name="Picture 11" descr="A person standing in front of a table with people sitting at it&#10;&#10;Description automatically generated with medium confidence">
              <a:extLst>
                <a:ext uri="{FF2B5EF4-FFF2-40B4-BE49-F238E27FC236}">
                  <a16:creationId xmlns:a16="http://schemas.microsoft.com/office/drawing/2014/main" id="{4E94D582-0E8C-9552-90B7-A0C32CA2F95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25243" y="2356542"/>
              <a:ext cx="3389097" cy="2168339"/>
            </a:xfrm>
            <a:prstGeom prst="rect">
              <a:avLst/>
            </a:prstGeom>
          </p:spPr>
        </p:pic>
        <p:pic>
          <p:nvPicPr>
            <p:cNvPr id="13" name="Picture 12" descr="A person walking across a crosswalk&#10;&#10;Description automatically generated">
              <a:extLst>
                <a:ext uri="{FF2B5EF4-FFF2-40B4-BE49-F238E27FC236}">
                  <a16:creationId xmlns:a16="http://schemas.microsoft.com/office/drawing/2014/main" id="{B0DCE5D1-57D1-BB68-063E-7F72A740551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366731" y="2356542"/>
              <a:ext cx="3766011" cy="2115293"/>
            </a:xfrm>
            <a:prstGeom prst="rect">
              <a:avLst/>
            </a:prstGeom>
          </p:spPr>
        </p:pic>
        <p:pic>
          <p:nvPicPr>
            <p:cNvPr id="14" name="Picture 13" descr="A group of people sitting around a fire&#10;&#10;Description automatically generated with low confidence">
              <a:extLst>
                <a:ext uri="{FF2B5EF4-FFF2-40B4-BE49-F238E27FC236}">
                  <a16:creationId xmlns:a16="http://schemas.microsoft.com/office/drawing/2014/main" id="{50BA0086-B604-DCAB-D3A1-D492AD147CF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31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47328" y="2331183"/>
              <a:ext cx="3872321" cy="2175005"/>
            </a:xfrm>
            <a:prstGeom prst="rect">
              <a:avLst/>
            </a:prstGeom>
          </p:spPr>
        </p:pic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6AD9680F-4303-D05A-7CE3-717CCE9077F7}"/>
              </a:ext>
            </a:extLst>
          </p:cNvPr>
          <p:cNvSpPr/>
          <p:nvPr/>
        </p:nvSpPr>
        <p:spPr>
          <a:xfrm>
            <a:off x="1272493" y="5220022"/>
            <a:ext cx="12085414" cy="2058450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16" name="Content Placeholder 6">
            <a:extLst>
              <a:ext uri="{FF2B5EF4-FFF2-40B4-BE49-F238E27FC236}">
                <a16:creationId xmlns:a16="http://schemas.microsoft.com/office/drawing/2014/main" id="{055CE411-683A-1BA4-F3AD-F268EE1238C8}"/>
              </a:ext>
            </a:extLst>
          </p:cNvPr>
          <p:cNvSpPr txBox="1">
            <a:spLocks/>
          </p:cNvSpPr>
          <p:nvPr/>
        </p:nvSpPr>
        <p:spPr>
          <a:xfrm>
            <a:off x="1572810" y="5995790"/>
            <a:ext cx="2703620" cy="1562475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238125" indent="-238125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  <a:tabLst/>
              <a:defRPr sz="2000" kern="1200">
                <a:solidFill>
                  <a:srgbClr val="00263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-18415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2"/>
              </a:buClr>
              <a:buSzPct val="90000"/>
              <a:buFont typeface="System Font Regular"/>
              <a:buChar char="–"/>
              <a:defRPr sz="1800" kern="1200">
                <a:solidFill>
                  <a:schemeClr val="tx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2pPr>
            <a:lvl3pPr marL="744538" indent="-169863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3pPr>
            <a:lvl4pPr marL="969963" indent="-166688" algn="l" defTabSz="9144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tx2"/>
              </a:buClr>
              <a:buSzPct val="90000"/>
              <a:buFont typeface="System Font Regular"/>
              <a:buChar char="–"/>
              <a:defRPr sz="1400" kern="1200">
                <a:solidFill>
                  <a:schemeClr val="tx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4pPr>
            <a:lvl5pPr marL="1143000" indent="-138113" algn="l" defTabSz="9144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  <a:tabLst/>
              <a:defRPr sz="1200" kern="1200">
                <a:solidFill>
                  <a:schemeClr val="tx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Clr>
                <a:schemeClr val="tx2"/>
              </a:buClr>
              <a:buSzPct val="90000"/>
              <a:buFont typeface="+mj-lt"/>
              <a:buNone/>
              <a:defRPr sz="20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512763" indent="-2286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2"/>
              </a:buClr>
              <a:buSzPct val="90000"/>
              <a:buFont typeface="+mj-lt"/>
              <a:buAutoNum type="alphaLcPeriod"/>
              <a:defRPr sz="16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741363" indent="-1666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SzPct val="90000"/>
              <a:buFont typeface="+mj-lt"/>
              <a:buAutoNum type="romanLcPeriod"/>
              <a:defRPr sz="14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284163" indent="-284163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Clr>
                <a:schemeClr val="tx2"/>
              </a:buClr>
              <a:buSzPct val="90000"/>
              <a:buFont typeface="+mj-lt"/>
              <a:buAutoNum type="alphaUcPeriod"/>
              <a:defRPr sz="20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marL="285750" indent="-285750">
              <a:spcBef>
                <a:spcPts val="600"/>
              </a:spcBef>
            </a:pPr>
            <a:r>
              <a:rPr lang="en-US" sz="1400" dirty="0">
                <a:latin typeface="Segoe UI"/>
                <a:cs typeface="Segoe UI"/>
              </a:rPr>
              <a:t>Software</a:t>
            </a:r>
          </a:p>
          <a:p>
            <a:pPr marL="285750" indent="-285750">
              <a:spcBef>
                <a:spcPts val="600"/>
              </a:spcBef>
            </a:pPr>
            <a:r>
              <a:rPr lang="en-US" sz="1400" dirty="0">
                <a:latin typeface="Segoe UI"/>
                <a:cs typeface="Segoe UI"/>
              </a:rPr>
              <a:t>Community network</a:t>
            </a:r>
          </a:p>
          <a:p>
            <a:pPr marL="285750" indent="-285750">
              <a:spcBef>
                <a:spcPts val="600"/>
              </a:spcBef>
            </a:pPr>
            <a:r>
              <a:rPr lang="en-US" sz="1400" dirty="0">
                <a:latin typeface="Segoe UI"/>
                <a:cs typeface="Segoe UI"/>
              </a:rPr>
              <a:t>Scholarships and Internships</a:t>
            </a:r>
          </a:p>
          <a:p>
            <a:pPr marL="285750" indent="-285750">
              <a:spcBef>
                <a:spcPts val="600"/>
              </a:spcBef>
            </a:pPr>
            <a:r>
              <a:rPr lang="en-US" sz="1400" dirty="0">
                <a:latin typeface="Segoe UI"/>
                <a:cs typeface="Segoe UI"/>
              </a:rPr>
              <a:t>Certifications and Job Board</a:t>
            </a:r>
          </a:p>
        </p:txBody>
      </p:sp>
      <p:sp>
        <p:nvSpPr>
          <p:cNvPr id="17" name="Content Placeholder 9">
            <a:extLst>
              <a:ext uri="{FF2B5EF4-FFF2-40B4-BE49-F238E27FC236}">
                <a16:creationId xmlns:a16="http://schemas.microsoft.com/office/drawing/2014/main" id="{1068EE15-235B-EB27-B36F-58906F4245C2}"/>
              </a:ext>
            </a:extLst>
          </p:cNvPr>
          <p:cNvSpPr txBox="1">
            <a:spLocks/>
          </p:cNvSpPr>
          <p:nvPr/>
        </p:nvSpPr>
        <p:spPr>
          <a:xfrm>
            <a:off x="1572810" y="5418863"/>
            <a:ext cx="1264251" cy="37808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238125" indent="-238125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 lang="en-US" sz="2000" b="1" i="0" kern="1200" dirty="0" smtClean="0">
                <a:solidFill>
                  <a:schemeClr val="accent4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-18415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2"/>
              </a:buClr>
              <a:buSzPct val="90000"/>
              <a:buFont typeface="System Font Regular"/>
              <a:buChar char="–"/>
              <a:defRPr sz="1800" kern="1200">
                <a:solidFill>
                  <a:schemeClr val="tx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2pPr>
            <a:lvl3pPr marL="744538" indent="-169863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3pPr>
            <a:lvl4pPr marL="969963" indent="-166688" algn="l" defTabSz="9144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tx2"/>
              </a:buClr>
              <a:buSzPct val="90000"/>
              <a:buFont typeface="System Font Regular"/>
              <a:buChar char="–"/>
              <a:defRPr sz="1400" kern="1200">
                <a:solidFill>
                  <a:schemeClr val="tx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4pPr>
            <a:lvl5pPr marL="1143000" indent="-138113" algn="l" defTabSz="9144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  <a:tabLst/>
              <a:defRPr sz="1200" kern="1200">
                <a:solidFill>
                  <a:schemeClr val="tx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Clr>
                <a:schemeClr val="tx2"/>
              </a:buClr>
              <a:buSzPct val="90000"/>
              <a:buFont typeface="+mj-lt"/>
              <a:buNone/>
              <a:defRPr sz="20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512763" indent="-2286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2"/>
              </a:buClr>
              <a:buSzPct val="90000"/>
              <a:buFont typeface="+mj-lt"/>
              <a:buAutoNum type="alphaLcPeriod"/>
              <a:defRPr sz="16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741363" indent="-1666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SzPct val="90000"/>
              <a:buFont typeface="+mj-lt"/>
              <a:buAutoNum type="romanLcPeriod"/>
              <a:defRPr sz="14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284163" indent="-284163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Clr>
                <a:schemeClr val="tx2"/>
              </a:buClr>
              <a:buSzPct val="90000"/>
              <a:buFont typeface="+mj-lt"/>
              <a:buAutoNum type="alphaUcPeriod"/>
              <a:defRPr sz="20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r>
              <a:rPr lang="en-US" dirty="0">
                <a:solidFill>
                  <a:srgbClr val="0070C0"/>
                </a:solidFill>
                <a:latin typeface="Segoe UI"/>
                <a:cs typeface="Segoe UI"/>
              </a:rPr>
              <a:t>Students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0" name="Content Placeholder 9">
            <a:extLst>
              <a:ext uri="{FF2B5EF4-FFF2-40B4-BE49-F238E27FC236}">
                <a16:creationId xmlns:a16="http://schemas.microsoft.com/office/drawing/2014/main" id="{358D1123-0AB8-E2C9-5682-326E557967B2}"/>
              </a:ext>
            </a:extLst>
          </p:cNvPr>
          <p:cNvSpPr txBox="1">
            <a:spLocks/>
          </p:cNvSpPr>
          <p:nvPr/>
        </p:nvSpPr>
        <p:spPr>
          <a:xfrm>
            <a:off x="5746118" y="5418863"/>
            <a:ext cx="1264251" cy="46932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8125" indent="-238125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 lang="en-US" sz="2000" b="1" i="0" kern="1200" dirty="0" smtClean="0">
                <a:solidFill>
                  <a:schemeClr val="accent4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-18415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2"/>
              </a:buClr>
              <a:buSzPct val="90000"/>
              <a:buFont typeface="System Font Regular"/>
              <a:buChar char="–"/>
              <a:defRPr sz="1800" kern="1200">
                <a:solidFill>
                  <a:schemeClr val="tx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2pPr>
            <a:lvl3pPr marL="744538" indent="-169863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3pPr>
            <a:lvl4pPr marL="969963" indent="-166688" algn="l" defTabSz="9144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tx2"/>
              </a:buClr>
              <a:buSzPct val="90000"/>
              <a:buFont typeface="System Font Regular"/>
              <a:buChar char="–"/>
              <a:defRPr sz="1400" kern="1200">
                <a:solidFill>
                  <a:schemeClr val="tx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4pPr>
            <a:lvl5pPr marL="1143000" indent="-138113" algn="l" defTabSz="9144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  <a:tabLst/>
              <a:defRPr sz="1200" kern="1200">
                <a:solidFill>
                  <a:schemeClr val="tx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Clr>
                <a:schemeClr val="tx2"/>
              </a:buClr>
              <a:buSzPct val="90000"/>
              <a:buFont typeface="+mj-lt"/>
              <a:buNone/>
              <a:defRPr sz="20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512763" indent="-2286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2"/>
              </a:buClr>
              <a:buSzPct val="90000"/>
              <a:buFont typeface="+mj-lt"/>
              <a:buAutoNum type="alphaLcPeriod"/>
              <a:defRPr sz="16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741363" indent="-1666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SzPct val="90000"/>
              <a:buFont typeface="+mj-lt"/>
              <a:buAutoNum type="romanLcPeriod"/>
              <a:defRPr sz="14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284163" indent="-284163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Clr>
                <a:schemeClr val="tx2"/>
              </a:buClr>
              <a:buSzPct val="90000"/>
              <a:buFont typeface="+mj-lt"/>
              <a:buAutoNum type="alphaUcPeriod"/>
              <a:defRPr sz="20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r>
              <a:rPr lang="en-US" dirty="0">
                <a:solidFill>
                  <a:srgbClr val="0070C0"/>
                </a:solidFill>
              </a:rPr>
              <a:t>Educators</a:t>
            </a:r>
          </a:p>
        </p:txBody>
      </p:sp>
      <p:sp>
        <p:nvSpPr>
          <p:cNvPr id="21" name="Content Placeholder 6">
            <a:extLst>
              <a:ext uri="{FF2B5EF4-FFF2-40B4-BE49-F238E27FC236}">
                <a16:creationId xmlns:a16="http://schemas.microsoft.com/office/drawing/2014/main" id="{A9F0D6DD-FEC5-0A2B-49F4-5BF7F2F631EE}"/>
              </a:ext>
            </a:extLst>
          </p:cNvPr>
          <p:cNvSpPr txBox="1">
            <a:spLocks/>
          </p:cNvSpPr>
          <p:nvPr/>
        </p:nvSpPr>
        <p:spPr>
          <a:xfrm>
            <a:off x="5750408" y="5929285"/>
            <a:ext cx="3980092" cy="115113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238125" indent="-238125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  <a:tabLst/>
              <a:defRPr sz="2000" kern="1200">
                <a:solidFill>
                  <a:srgbClr val="00263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-18415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2"/>
              </a:buClr>
              <a:buSzPct val="90000"/>
              <a:buFont typeface="System Font Regular"/>
              <a:buChar char="–"/>
              <a:defRPr sz="1800" kern="1200">
                <a:solidFill>
                  <a:schemeClr val="tx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2pPr>
            <a:lvl3pPr marL="744538" indent="-169863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3pPr>
            <a:lvl4pPr marL="969963" indent="-166688" algn="l" defTabSz="9144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tx2"/>
              </a:buClr>
              <a:buSzPct val="90000"/>
              <a:buFont typeface="System Font Regular"/>
              <a:buChar char="–"/>
              <a:defRPr sz="1400" kern="1200">
                <a:solidFill>
                  <a:schemeClr val="tx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4pPr>
            <a:lvl5pPr marL="1143000" indent="-138113" algn="l" defTabSz="9144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  <a:tabLst/>
              <a:defRPr sz="1200" kern="1200">
                <a:solidFill>
                  <a:schemeClr val="tx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Clr>
                <a:schemeClr val="tx2"/>
              </a:buClr>
              <a:buSzPct val="90000"/>
              <a:buFont typeface="+mj-lt"/>
              <a:buNone/>
              <a:defRPr sz="20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512763" indent="-2286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2"/>
              </a:buClr>
              <a:buSzPct val="90000"/>
              <a:buFont typeface="+mj-lt"/>
              <a:buAutoNum type="alphaLcPeriod"/>
              <a:defRPr sz="16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741363" indent="-1666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SzPct val="90000"/>
              <a:buFont typeface="+mj-lt"/>
              <a:buAutoNum type="romanLcPeriod"/>
              <a:defRPr sz="14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284163" indent="-284163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Clr>
                <a:schemeClr val="tx2"/>
              </a:buClr>
              <a:buSzPct val="90000"/>
              <a:buFont typeface="+mj-lt"/>
              <a:buAutoNum type="alphaUcPeriod"/>
              <a:defRPr sz="20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marL="285750" indent="-285750">
              <a:spcBef>
                <a:spcPts val="600"/>
              </a:spcBef>
            </a:pPr>
            <a:r>
              <a:rPr lang="en-US" sz="1400" dirty="0">
                <a:latin typeface="Segoe UI"/>
                <a:cs typeface="Segoe UI"/>
              </a:rPr>
              <a:t>Software</a:t>
            </a:r>
          </a:p>
          <a:p>
            <a:pPr marL="285750" indent="-285750">
              <a:spcBef>
                <a:spcPts val="600"/>
              </a:spcBef>
            </a:pPr>
            <a:r>
              <a:rPr lang="en-US" sz="1400" dirty="0">
                <a:latin typeface="Segoe UI"/>
                <a:cs typeface="Segoe UI"/>
              </a:rPr>
              <a:t>Teaching materials</a:t>
            </a:r>
          </a:p>
          <a:p>
            <a:pPr marL="285750" indent="-285750">
              <a:spcBef>
                <a:spcPts val="600"/>
              </a:spcBef>
            </a:pPr>
            <a:r>
              <a:rPr lang="en-US" sz="1400" dirty="0">
                <a:latin typeface="Segoe UI"/>
                <a:cs typeface="Segoe UI"/>
              </a:rPr>
              <a:t>Instructor-led or self-paced learning pathways</a:t>
            </a:r>
          </a:p>
          <a:p>
            <a:pPr marL="285750" indent="-285750">
              <a:spcBef>
                <a:spcPts val="600"/>
              </a:spcBef>
            </a:pPr>
            <a:r>
              <a:rPr lang="en-US" sz="1400" dirty="0">
                <a:latin typeface="Segoe UI"/>
                <a:cs typeface="Segoe UI"/>
              </a:rPr>
              <a:t>Community of Educators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69C8B9D-AB3E-8207-B22D-18AA0CA0C5D4}"/>
              </a:ext>
            </a:extLst>
          </p:cNvPr>
          <p:cNvSpPr/>
          <p:nvPr/>
        </p:nvSpPr>
        <p:spPr>
          <a:xfrm>
            <a:off x="4509543" y="7624412"/>
            <a:ext cx="646182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</a:rPr>
              <a:t>Available in </a:t>
            </a:r>
            <a:r>
              <a:rPr lang="en-US" sz="1400" b="1" dirty="0">
                <a:solidFill>
                  <a:schemeClr val="accent2"/>
                </a:solidFill>
              </a:rPr>
              <a:t>English, French, German, Japanese, Portuguese, Spanish</a:t>
            </a:r>
          </a:p>
        </p:txBody>
      </p:sp>
      <p:sp>
        <p:nvSpPr>
          <p:cNvPr id="23" name="Content Placeholder 9">
            <a:extLst>
              <a:ext uri="{FF2B5EF4-FFF2-40B4-BE49-F238E27FC236}">
                <a16:creationId xmlns:a16="http://schemas.microsoft.com/office/drawing/2014/main" id="{AC10335D-E1BB-EFB6-0E0E-2351CAEE4A00}"/>
              </a:ext>
            </a:extLst>
          </p:cNvPr>
          <p:cNvSpPr txBox="1">
            <a:spLocks/>
          </p:cNvSpPr>
          <p:nvPr/>
        </p:nvSpPr>
        <p:spPr>
          <a:xfrm>
            <a:off x="10179961" y="5418863"/>
            <a:ext cx="2589880" cy="37808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238125" indent="-238125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 lang="en-US" sz="2000" b="1" i="0" kern="1200" dirty="0" smtClean="0">
                <a:solidFill>
                  <a:schemeClr val="accent4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-18415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2"/>
              </a:buClr>
              <a:buSzPct val="90000"/>
              <a:buFont typeface="System Font Regular"/>
              <a:buChar char="–"/>
              <a:defRPr sz="1800" kern="1200">
                <a:solidFill>
                  <a:schemeClr val="tx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2pPr>
            <a:lvl3pPr marL="744538" indent="-169863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3pPr>
            <a:lvl4pPr marL="969963" indent="-166688" algn="l" defTabSz="9144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tx2"/>
              </a:buClr>
              <a:buSzPct val="90000"/>
              <a:buFont typeface="System Font Regular"/>
              <a:buChar char="–"/>
              <a:defRPr sz="1400" kern="1200">
                <a:solidFill>
                  <a:schemeClr val="tx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4pPr>
            <a:lvl5pPr marL="1143000" indent="-138113" algn="l" defTabSz="9144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  <a:tabLst/>
              <a:defRPr sz="1200" kern="1200">
                <a:solidFill>
                  <a:schemeClr val="tx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Clr>
                <a:schemeClr val="tx2"/>
              </a:buClr>
              <a:buSzPct val="90000"/>
              <a:buFont typeface="+mj-lt"/>
              <a:buNone/>
              <a:defRPr sz="20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512763" indent="-2286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2"/>
              </a:buClr>
              <a:buSzPct val="90000"/>
              <a:buFont typeface="+mj-lt"/>
              <a:buAutoNum type="alphaLcPeriod"/>
              <a:defRPr sz="16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741363" indent="-1666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SzPct val="90000"/>
              <a:buFont typeface="+mj-lt"/>
              <a:buAutoNum type="romanLcPeriod"/>
              <a:defRPr sz="14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284163" indent="-284163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Clr>
                <a:schemeClr val="tx2"/>
              </a:buClr>
              <a:buSzPct val="90000"/>
              <a:buFont typeface="+mj-lt"/>
              <a:buAutoNum type="alphaUcPeriod"/>
              <a:defRPr sz="20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solidFill>
                  <a:srgbClr val="0070C0"/>
                </a:solidFill>
                <a:latin typeface="Segoe UI"/>
                <a:cs typeface="Segoe UI"/>
              </a:rPr>
              <a:t>Career Changers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4" name="Content Placeholder 6">
            <a:extLst>
              <a:ext uri="{FF2B5EF4-FFF2-40B4-BE49-F238E27FC236}">
                <a16:creationId xmlns:a16="http://schemas.microsoft.com/office/drawing/2014/main" id="{0F1A0DBB-399F-0881-11AF-41D6B21B0EB6}"/>
              </a:ext>
            </a:extLst>
          </p:cNvPr>
          <p:cNvSpPr txBox="1">
            <a:spLocks/>
          </p:cNvSpPr>
          <p:nvPr/>
        </p:nvSpPr>
        <p:spPr>
          <a:xfrm>
            <a:off x="10179961" y="5954844"/>
            <a:ext cx="2703620" cy="1562475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238125" indent="-238125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  <a:tabLst/>
              <a:defRPr sz="2000" kern="1200">
                <a:solidFill>
                  <a:srgbClr val="00263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-18415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2"/>
              </a:buClr>
              <a:buSzPct val="90000"/>
              <a:buFont typeface="System Font Regular"/>
              <a:buChar char="–"/>
              <a:defRPr sz="1800" kern="1200">
                <a:solidFill>
                  <a:schemeClr val="tx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2pPr>
            <a:lvl3pPr marL="744538" indent="-169863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3pPr>
            <a:lvl4pPr marL="969963" indent="-166688" algn="l" defTabSz="9144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tx2"/>
              </a:buClr>
              <a:buSzPct val="90000"/>
              <a:buFont typeface="System Font Regular"/>
              <a:buChar char="–"/>
              <a:defRPr sz="1400" kern="1200">
                <a:solidFill>
                  <a:schemeClr val="tx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4pPr>
            <a:lvl5pPr marL="1143000" indent="-138113" algn="l" defTabSz="9144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  <a:tabLst/>
              <a:defRPr sz="1200" kern="1200">
                <a:solidFill>
                  <a:schemeClr val="tx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Clr>
                <a:schemeClr val="tx2"/>
              </a:buClr>
              <a:buSzPct val="90000"/>
              <a:buFont typeface="+mj-lt"/>
              <a:buNone/>
              <a:defRPr sz="20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512763" indent="-2286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2"/>
              </a:buClr>
              <a:buSzPct val="90000"/>
              <a:buFont typeface="+mj-lt"/>
              <a:buAutoNum type="alphaLcPeriod"/>
              <a:defRPr sz="16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741363" indent="-1666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SzPct val="90000"/>
              <a:buFont typeface="+mj-lt"/>
              <a:buAutoNum type="romanLcPeriod"/>
              <a:defRPr sz="14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284163" indent="-284163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Clr>
                <a:schemeClr val="tx2"/>
              </a:buClr>
              <a:buSzPct val="90000"/>
              <a:buFont typeface="+mj-lt"/>
              <a:buAutoNum type="alphaUcPeriod"/>
              <a:defRPr sz="20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marL="285750" indent="-285750">
              <a:spcBef>
                <a:spcPts val="600"/>
              </a:spcBef>
            </a:pPr>
            <a:r>
              <a:rPr lang="en-US" sz="1400" dirty="0">
                <a:latin typeface="Segoe UI"/>
                <a:cs typeface="Segoe UI"/>
              </a:rPr>
              <a:t>Software</a:t>
            </a:r>
          </a:p>
          <a:p>
            <a:pPr marL="285750" indent="-285750">
              <a:spcBef>
                <a:spcPts val="600"/>
              </a:spcBef>
            </a:pPr>
            <a:r>
              <a:rPr lang="en-US" sz="1400" dirty="0">
                <a:latin typeface="Segoe UI"/>
                <a:cs typeface="Segoe UI"/>
              </a:rPr>
              <a:t>Self-paced learning</a:t>
            </a:r>
          </a:p>
          <a:p>
            <a:pPr marL="285750" indent="-285750">
              <a:spcBef>
                <a:spcPts val="600"/>
              </a:spcBef>
            </a:pPr>
            <a:r>
              <a:rPr lang="en-US" sz="1400" dirty="0">
                <a:latin typeface="Segoe UI"/>
                <a:cs typeface="Segoe UI"/>
              </a:rPr>
              <a:t>Community network</a:t>
            </a:r>
          </a:p>
          <a:p>
            <a:pPr marL="285750" indent="-285750">
              <a:spcBef>
                <a:spcPts val="600"/>
              </a:spcBef>
            </a:pPr>
            <a:r>
              <a:rPr lang="en-US" sz="1400" dirty="0">
                <a:latin typeface="Segoe UI"/>
                <a:cs typeface="Segoe UI"/>
              </a:rPr>
              <a:t>Certifications and Job Board</a:t>
            </a:r>
          </a:p>
        </p:txBody>
      </p:sp>
    </p:spTree>
    <p:extLst>
      <p:ext uri="{BB962C8B-B14F-4D97-AF65-F5344CB8AC3E}">
        <p14:creationId xmlns:p14="http://schemas.microsoft.com/office/powerpoint/2010/main" val="14145839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coil spring&#10;&#10;Description automatically generated">
            <a:extLst>
              <a:ext uri="{FF2B5EF4-FFF2-40B4-BE49-F238E27FC236}">
                <a16:creationId xmlns:a16="http://schemas.microsoft.com/office/drawing/2014/main" id="{25C9F59E-5BBB-667D-3241-87160AB9540A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14000"/>
          </a:blip>
          <a:stretch>
            <a:fillRect/>
          </a:stretch>
        </p:blipFill>
        <p:spPr>
          <a:xfrm>
            <a:off x="166610" y="388123"/>
            <a:ext cx="7519942" cy="10297716"/>
          </a:xfrm>
          <a:prstGeom prst="rect">
            <a:avLst/>
          </a:prstGeom>
        </p:spPr>
      </p:pic>
      <p:pic>
        <p:nvPicPr>
          <p:cNvPr id="9" name="Picture 8" descr="A picture containing city&#10;&#10;Description automatically generated">
            <a:extLst>
              <a:ext uri="{FF2B5EF4-FFF2-40B4-BE49-F238E27FC236}">
                <a16:creationId xmlns:a16="http://schemas.microsoft.com/office/drawing/2014/main" id="{6B43DE14-204F-6108-7BC4-2F225CDAAE1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5528" t="525" r="24495" b="559"/>
          <a:stretch/>
        </p:blipFill>
        <p:spPr>
          <a:xfrm>
            <a:off x="7554238" y="1072"/>
            <a:ext cx="7074258" cy="822745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0554DA5-B8DE-0AE8-BA42-C19DC19F9E1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432" y="288521"/>
            <a:ext cx="1884511" cy="1560761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A631D3C-ED28-A46B-CA1F-92763DADE9B8}"/>
              </a:ext>
            </a:extLst>
          </p:cNvPr>
          <p:cNvSpPr/>
          <p:nvPr/>
        </p:nvSpPr>
        <p:spPr>
          <a:xfrm>
            <a:off x="7558942" y="1072"/>
            <a:ext cx="7077554" cy="8227457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>
                  <a:alpha val="42947"/>
                </a:srgb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US" sz="28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F2031BA-AD39-645A-A8D0-0385D02F72F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52952" y="316034"/>
            <a:ext cx="4012457" cy="1500104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D02250C1-78E1-632D-1252-D4380AAF739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733240" y="509265"/>
            <a:ext cx="3013793" cy="1291207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4CEC5208-63C1-7C21-E679-7B610ADD17AD}"/>
              </a:ext>
            </a:extLst>
          </p:cNvPr>
          <p:cNvCxnSpPr>
            <a:cxnSpLocks/>
          </p:cNvCxnSpPr>
          <p:nvPr/>
        </p:nvCxnSpPr>
        <p:spPr>
          <a:xfrm>
            <a:off x="11305208" y="2742639"/>
            <a:ext cx="27820" cy="2803346"/>
          </a:xfrm>
          <a:prstGeom prst="line">
            <a:avLst/>
          </a:prstGeom>
          <a:ln w="254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B5AC7698-FABE-CFC4-EF6A-B09B7BE43720}"/>
              </a:ext>
            </a:extLst>
          </p:cNvPr>
          <p:cNvSpPr/>
          <p:nvPr/>
        </p:nvSpPr>
        <p:spPr>
          <a:xfrm>
            <a:off x="10188821" y="5402850"/>
            <a:ext cx="2683114" cy="1259449"/>
          </a:xfrm>
          <a:prstGeom prst="rect">
            <a:avLst/>
          </a:prstGeom>
        </p:spPr>
        <p:txBody>
          <a:bodyPr wrap="square" lIns="146266" tIns="73133" rIns="146266" bIns="73133" numCol="1" anchor="t">
            <a:noAutofit/>
          </a:bodyPr>
          <a:lstStyle/>
          <a:p>
            <a:pPr defTabSz="137125">
              <a:lnSpc>
                <a:spcPct val="120000"/>
              </a:lnSpc>
            </a:pPr>
            <a:endParaRPr lang="en-US" sz="2820" dirty="0">
              <a:solidFill>
                <a:srgbClr val="FFFFFF"/>
              </a:solidFill>
              <a:latin typeface="Montserrat"/>
            </a:endParaRPr>
          </a:p>
          <a:p>
            <a:pPr defTabSz="137125">
              <a:lnSpc>
                <a:spcPct val="120000"/>
              </a:lnSpc>
            </a:pPr>
            <a:br>
              <a:rPr lang="en-US" sz="2879" dirty="0">
                <a:solidFill>
                  <a:srgbClr val="00263E"/>
                </a:solidFill>
                <a:latin typeface="Arial Regular" panose="020B0604020202020204"/>
              </a:rPr>
            </a:br>
            <a:endParaRPr lang="en-US" sz="2879" dirty="0">
              <a:solidFill>
                <a:srgbClr val="00263E"/>
              </a:solidFill>
              <a:latin typeface="Arial Regular" panose="020B0604020202020204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BD3CEDB-1B0F-F8BF-B526-616DA748908E}"/>
              </a:ext>
            </a:extLst>
          </p:cNvPr>
          <p:cNvSpPr/>
          <p:nvPr/>
        </p:nvSpPr>
        <p:spPr>
          <a:xfrm>
            <a:off x="11490190" y="2813415"/>
            <a:ext cx="2951070" cy="1259449"/>
          </a:xfrm>
          <a:prstGeom prst="rect">
            <a:avLst/>
          </a:prstGeom>
        </p:spPr>
        <p:txBody>
          <a:bodyPr wrap="square" lIns="146266" tIns="73133" rIns="146266" bIns="73133" numCol="1" anchor="t">
            <a:noAutofit/>
          </a:bodyPr>
          <a:lstStyle/>
          <a:p>
            <a:pPr defTabSz="137125">
              <a:lnSpc>
                <a:spcPct val="120000"/>
              </a:lnSpc>
            </a:pPr>
            <a:r>
              <a:rPr lang="en-US" sz="2879" dirty="0">
                <a:solidFill>
                  <a:srgbClr val="FFFFFF"/>
                </a:solidFill>
                <a:latin typeface="Montserrat"/>
              </a:rPr>
              <a:t>Sydney </a:t>
            </a:r>
            <a:endParaRPr lang="en-US" sz="2879" dirty="0">
              <a:solidFill>
                <a:srgbClr val="FFFFFF"/>
              </a:solidFill>
              <a:latin typeface="Montserrat" pitchFamily="2" charset="77"/>
            </a:endParaRPr>
          </a:p>
          <a:p>
            <a:pPr defTabSz="137125">
              <a:lnSpc>
                <a:spcPct val="120000"/>
              </a:lnSpc>
            </a:pPr>
            <a:r>
              <a:rPr lang="en-US" sz="2879" dirty="0">
                <a:solidFill>
                  <a:srgbClr val="FFFFFF"/>
                </a:solidFill>
                <a:latin typeface="Montserrat"/>
              </a:rPr>
              <a:t>Tokyo</a:t>
            </a:r>
            <a:br>
              <a:rPr lang="en-US" sz="2879" dirty="0">
                <a:latin typeface="Montserrat" pitchFamily="2" charset="77"/>
              </a:rPr>
            </a:br>
            <a:r>
              <a:rPr lang="en-US" sz="2879" dirty="0">
                <a:solidFill>
                  <a:srgbClr val="FFFFFF"/>
                </a:solidFill>
                <a:latin typeface="Montserrat"/>
              </a:rPr>
              <a:t>London</a:t>
            </a:r>
          </a:p>
          <a:p>
            <a:pPr defTabSz="137125">
              <a:lnSpc>
                <a:spcPct val="120000"/>
              </a:lnSpc>
            </a:pPr>
            <a:r>
              <a:rPr lang="en-US" sz="2760" dirty="0">
                <a:solidFill>
                  <a:srgbClr val="FFFFFF"/>
                </a:solidFill>
                <a:latin typeface="Montserrat"/>
                <a:ea typeface="+mn-lt"/>
                <a:cs typeface="+mn-lt"/>
              </a:rPr>
              <a:t>Amsterdam</a:t>
            </a:r>
            <a:endParaRPr lang="en-US" sz="2760">
              <a:latin typeface="Montserrat"/>
              <a:ea typeface="+mn-lt"/>
              <a:cs typeface="+mn-lt"/>
            </a:endParaRPr>
          </a:p>
          <a:p>
            <a:pPr defTabSz="137125">
              <a:lnSpc>
                <a:spcPct val="120000"/>
              </a:lnSpc>
            </a:pPr>
            <a:r>
              <a:rPr lang="en-US" sz="2750" dirty="0">
                <a:solidFill>
                  <a:srgbClr val="FFFFFF"/>
                </a:solidFill>
                <a:latin typeface="Montserrat"/>
                <a:ea typeface="+mn-lt"/>
                <a:cs typeface="+mn-lt"/>
              </a:rPr>
              <a:t>Duba</a:t>
            </a:r>
            <a:r>
              <a:rPr lang="en-US" sz="2800" dirty="0">
                <a:solidFill>
                  <a:srgbClr val="FFFFFF"/>
                </a:solidFill>
                <a:ea typeface="+mn-lt"/>
                <a:cs typeface="+mn-lt"/>
              </a:rPr>
              <a:t>i</a:t>
            </a:r>
            <a:endParaRPr lang="en-US" sz="2820" dirty="0">
              <a:solidFill>
                <a:srgbClr val="00263E"/>
              </a:solidFill>
              <a:ea typeface="+mn-lt"/>
              <a:cs typeface="+mn-lt"/>
            </a:endParaRPr>
          </a:p>
          <a:p>
            <a:pPr defTabSz="137125">
              <a:lnSpc>
                <a:spcPct val="120000"/>
              </a:lnSpc>
            </a:pPr>
            <a:br>
              <a:rPr lang="en-US" sz="2800" dirty="0">
                <a:ea typeface="+mn-lt"/>
                <a:cs typeface="+mn-lt"/>
              </a:rPr>
            </a:br>
            <a:endParaRPr lang="en-US" sz="2800" dirty="0">
              <a:ea typeface="+mn-lt"/>
              <a:cs typeface="+mn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56EA564-CCC4-EB69-1708-3779248E0D72}"/>
              </a:ext>
            </a:extLst>
          </p:cNvPr>
          <p:cNvSpPr txBox="1"/>
          <p:nvPr/>
        </p:nvSpPr>
        <p:spPr>
          <a:xfrm>
            <a:off x="401654" y="6035465"/>
            <a:ext cx="6919451" cy="1865126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rot="0" spcFirstLastPara="0" vertOverflow="overflow" horzOverflow="overflow" vert="horz" wrap="square" lIns="109728" tIns="54864" rIns="109728" bIns="54864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50" b="1" dirty="0">
                <a:ea typeface="+mn-lt"/>
                <a:cs typeface="+mn-lt"/>
              </a:rPr>
              <a:t>Watch On Demand</a:t>
            </a:r>
            <a:endParaRPr lang="en-US" dirty="0"/>
          </a:p>
          <a:p>
            <a:pPr algn="ctr"/>
            <a:r>
              <a:rPr lang="en-US" sz="2850" dirty="0">
                <a:ea typeface="+mn-lt"/>
                <a:cs typeface="+mn-lt"/>
              </a:rPr>
              <a:t>https://www.alteryx.com/inspire</a:t>
            </a:r>
            <a:br>
              <a:rPr lang="en-US" sz="2850" b="1" dirty="0">
                <a:latin typeface="Montserrat"/>
                <a:ea typeface="+mn-lt"/>
                <a:cs typeface="+mn-lt"/>
              </a:rPr>
            </a:br>
            <a:br>
              <a:rPr lang="en-US" sz="2850" b="1" dirty="0">
                <a:latin typeface="Montserrat"/>
                <a:ea typeface="+mn-lt"/>
                <a:cs typeface="+mn-lt"/>
              </a:rPr>
            </a:br>
            <a:endParaRPr lang="en-US" sz="2850" b="1" dirty="0">
              <a:solidFill>
                <a:srgbClr val="00263E"/>
              </a:solidFill>
              <a:latin typeface="Montserrat"/>
            </a:endParaRPr>
          </a:p>
        </p:txBody>
      </p:sp>
      <p:pic>
        <p:nvPicPr>
          <p:cNvPr id="13" name="Picture 13" descr="Graphical user interface, application, website&#10;&#10;Description automatically generated">
            <a:extLst>
              <a:ext uri="{FF2B5EF4-FFF2-40B4-BE49-F238E27FC236}">
                <a16:creationId xmlns:a16="http://schemas.microsoft.com/office/drawing/2014/main" id="{E50295FC-BD5C-EC04-8BDF-259839B1D2B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3704" y="2498670"/>
            <a:ext cx="6745355" cy="283469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8FDBBE0-02F9-3505-E4EF-1C7213282990}"/>
              </a:ext>
            </a:extLst>
          </p:cNvPr>
          <p:cNvSpPr txBox="1"/>
          <p:nvPr/>
        </p:nvSpPr>
        <p:spPr>
          <a:xfrm>
            <a:off x="8017565" y="6546575"/>
            <a:ext cx="6771859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400" dirty="0">
                <a:solidFill>
                  <a:srgbClr val="FFFFFF"/>
                </a:solidFill>
                <a:ea typeface="+mn-lt"/>
                <a:cs typeface="+mn-lt"/>
              </a:rPr>
              <a:t>https://www.alteryx.com/inspire/inspire-on-tour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544634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42AA45B-BD06-D0BB-C67A-357C77D1CCB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Soundbites from Alteryx Inspire, Las Vegas</a:t>
            </a:r>
            <a:endParaRPr lang="en-AU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02ECF7-C9A9-D6B2-0147-B5E40A04AD4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sz="1600" dirty="0"/>
              <a:t>Global Account Executive, Alteryx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E9609E4-1035-11EE-A3CE-1001EBE1063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sz="2000" dirty="0"/>
              <a:t>Elizabeth Gil</a:t>
            </a:r>
            <a:endParaRPr lang="en-AU" sz="2000" dirty="0"/>
          </a:p>
        </p:txBody>
      </p:sp>
    </p:spTree>
    <p:extLst>
      <p:ext uri="{BB962C8B-B14F-4D97-AF65-F5344CB8AC3E}">
        <p14:creationId xmlns:p14="http://schemas.microsoft.com/office/powerpoint/2010/main" val="11391242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B75E6E1-C3D4-DE36-8152-285B73D094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F4C84-0D31-A643-82AF-CFAC5D1B5615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ECC9F9C6-9A71-C9FC-1AEF-3A21ED73CAA9}"/>
              </a:ext>
            </a:extLst>
          </p:cNvPr>
          <p:cNvSpPr txBox="1">
            <a:spLocks/>
          </p:cNvSpPr>
          <p:nvPr/>
        </p:nvSpPr>
        <p:spPr>
          <a:xfrm>
            <a:off x="607788" y="456527"/>
            <a:ext cx="10948531" cy="90651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109729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 spc="201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3000" dirty="0"/>
              <a:t>Alteryx Data Science Portal</a:t>
            </a:r>
          </a:p>
        </p:txBody>
      </p:sp>
      <p:sp>
        <p:nvSpPr>
          <p:cNvPr id="12" name="Content Placeholder 6">
            <a:extLst>
              <a:ext uri="{FF2B5EF4-FFF2-40B4-BE49-F238E27FC236}">
                <a16:creationId xmlns:a16="http://schemas.microsoft.com/office/drawing/2014/main" id="{64B224D3-7160-AB40-297B-0E107D725B15}"/>
              </a:ext>
            </a:extLst>
          </p:cNvPr>
          <p:cNvSpPr txBox="1">
            <a:spLocks/>
          </p:cNvSpPr>
          <p:nvPr/>
        </p:nvSpPr>
        <p:spPr>
          <a:xfrm>
            <a:off x="607788" y="1560782"/>
            <a:ext cx="5545877" cy="1702208"/>
          </a:xfrm>
          <a:prstGeom prst="rect">
            <a:avLst/>
          </a:prstGeom>
        </p:spPr>
        <p:txBody>
          <a:bodyPr/>
          <a:lstStyle>
            <a:lvl1pPr marL="0" indent="0" algn="l" defTabSz="1097299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None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28604" indent="-228604" algn="l" defTabSz="1097299" rtl="0" eaLnBrk="1" latinLnBrk="0" hangingPunct="1">
              <a:lnSpc>
                <a:spcPts val="2400"/>
              </a:lnSpc>
              <a:spcBef>
                <a:spcPts val="1200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 sz="2001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457208" indent="-228604" algn="l" defTabSz="1097299" rtl="0" eaLnBrk="1" latinLnBrk="0" hangingPunct="1">
              <a:lnSpc>
                <a:spcPts val="2200"/>
              </a:lnSpc>
              <a:spcBef>
                <a:spcPts val="800"/>
              </a:spcBef>
              <a:buClr>
                <a:schemeClr val="tx1"/>
              </a:buClr>
              <a:buSzPct val="100000"/>
              <a:buFont typeface="System Font Regular"/>
              <a:buChar char="◦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45949" indent="0" algn="l" defTabSz="1097299" rtl="0" eaLnBrk="1" latinLnBrk="0" hangingPunct="1">
              <a:lnSpc>
                <a:spcPts val="2001"/>
              </a:lnSpc>
              <a:spcBef>
                <a:spcPts val="6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94599" indent="0" algn="l" defTabSz="1097299" rtl="0" eaLnBrk="1" latinLnBrk="0" hangingPunct="1">
              <a:lnSpc>
                <a:spcPts val="2001"/>
              </a:lnSpc>
              <a:spcBef>
                <a:spcPts val="6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3017573" indent="-274325" algn="l" defTabSz="1097299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66222" indent="-274325" algn="l" defTabSz="1097299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114871" indent="-274325" algn="l" defTabSz="1097299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663522" indent="-274325" algn="l" defTabSz="1097299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pitchFamily="2" charset="2"/>
              <a:buChar char="ü"/>
            </a:pPr>
            <a:r>
              <a:rPr lang="en-US" dirty="0">
                <a:solidFill>
                  <a:schemeClr val="bg1"/>
                </a:solidFill>
              </a:rPr>
              <a:t>For the data scientist, both current and aspiring!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en-US" dirty="0">
                <a:solidFill>
                  <a:schemeClr val="bg1"/>
                </a:solidFill>
              </a:rPr>
              <a:t>Curated Community content that is data science focused</a:t>
            </a:r>
          </a:p>
          <a:p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CEBA446-40F3-3BF8-44DA-1F273497589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pic>
        <p:nvPicPr>
          <p:cNvPr id="17" name="Imagem 4">
            <a:extLst>
              <a:ext uri="{FF2B5EF4-FFF2-40B4-BE49-F238E27FC236}">
                <a16:creationId xmlns:a16="http://schemas.microsoft.com/office/drawing/2014/main" id="{421C5508-E714-D217-66FE-84549A7550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0601" y="2304586"/>
            <a:ext cx="6080220" cy="12485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" name="Imagem 5" descr="Interface gráfica do usuário, Site&#10;&#10;Descrição gerada automaticamente">
            <a:extLst>
              <a:ext uri="{FF2B5EF4-FFF2-40B4-BE49-F238E27FC236}">
                <a16:creationId xmlns:a16="http://schemas.microsoft.com/office/drawing/2014/main" id="{A009B4DE-E638-1EFC-27C1-3F55B8B58A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70917" y="3553097"/>
            <a:ext cx="6089904" cy="25733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FF428C3D-BD82-70C8-E90A-9FFF60F81035}"/>
              </a:ext>
            </a:extLst>
          </p:cNvPr>
          <p:cNvSpPr txBox="1"/>
          <p:nvPr/>
        </p:nvSpPr>
        <p:spPr>
          <a:xfrm>
            <a:off x="607788" y="5941814"/>
            <a:ext cx="61264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chemeClr val="accent3"/>
                </a:solidFill>
              </a:rPr>
              <a:t>alteryx.com/data-science</a:t>
            </a:r>
          </a:p>
        </p:txBody>
      </p:sp>
    </p:spTree>
    <p:extLst>
      <p:ext uri="{BB962C8B-B14F-4D97-AF65-F5344CB8AC3E}">
        <p14:creationId xmlns:p14="http://schemas.microsoft.com/office/powerpoint/2010/main" val="33628365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42AA45B-BD06-D0BB-C67A-357C77D1CCB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Alteryx Product Roadmap</a:t>
            </a:r>
            <a:endParaRPr lang="en-AU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02ECF7-C9A9-D6B2-0147-B5E40A04AD4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sz="1600" dirty="0"/>
              <a:t>Partner Sales Engineer, Alteryx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E9609E4-1035-11EE-A3CE-1001EBE1063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sz="2000" dirty="0"/>
              <a:t>Leo Francia</a:t>
            </a:r>
            <a:endParaRPr lang="en-AU" sz="2000" dirty="0"/>
          </a:p>
        </p:txBody>
      </p:sp>
    </p:spTree>
    <p:extLst>
      <p:ext uri="{BB962C8B-B14F-4D97-AF65-F5344CB8AC3E}">
        <p14:creationId xmlns:p14="http://schemas.microsoft.com/office/powerpoint/2010/main" val="5570133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186D04-0839-9B55-DAA3-8FE52D14FD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9899" y="824459"/>
            <a:ext cx="11875625" cy="1388962"/>
          </a:xfrm>
        </p:spPr>
        <p:txBody>
          <a:bodyPr>
            <a:normAutofit/>
          </a:bodyPr>
          <a:lstStyle/>
          <a:p>
            <a:r>
              <a:rPr lang="en-GB" sz="4000" dirty="0"/>
              <a:t>Thrill Before Inspire: Unite &amp; Ignite</a:t>
            </a:r>
            <a:br>
              <a:rPr lang="en-GB" sz="4000" dirty="0"/>
            </a:br>
            <a:r>
              <a:rPr lang="en-GB" sz="3200" dirty="0"/>
              <a:t>Agenda for </a:t>
            </a:r>
            <a:r>
              <a:rPr lang="en-US" sz="3200" dirty="0"/>
              <a:t>July 10</a:t>
            </a:r>
            <a:endParaRPr lang="en-US" sz="40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DAB602-CDCB-022B-56EC-C614A74945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0" y="2754775"/>
            <a:ext cx="8333771" cy="2639027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Registration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Welcome – Ramesh &amp; Nez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Alteryx Road Map Update – Scott Anderson ( AYX)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How to be an ACE – Joshua Burkhow (AYX)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Q &amp; 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Networking : Drinks and Canapes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74095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056CDB-03FC-3D21-46B4-5598CF4415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F4C84-0D31-A643-82AF-CFAC5D1B5615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16" name="Title 2">
            <a:extLst>
              <a:ext uri="{FF2B5EF4-FFF2-40B4-BE49-F238E27FC236}">
                <a16:creationId xmlns:a16="http://schemas.microsoft.com/office/drawing/2014/main" id="{078CB72D-80DB-E1CE-07F7-706A1ECA9252}"/>
              </a:ext>
            </a:extLst>
          </p:cNvPr>
          <p:cNvSpPr txBox="1">
            <a:spLocks/>
          </p:cNvSpPr>
          <p:nvPr/>
        </p:nvSpPr>
        <p:spPr>
          <a:xfrm>
            <a:off x="2870022" y="1004356"/>
            <a:ext cx="8890355" cy="596884"/>
          </a:xfrm>
          <a:prstGeom prst="rect">
            <a:avLst/>
          </a:prstGeom>
        </p:spPr>
        <p:txBody>
          <a:bodyPr/>
          <a:lstStyle>
            <a:lvl1pPr algn="l" defTabSz="109729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 spc="201" baseline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US" sz="4400"/>
              <a:t>User Group Meeting Survey</a:t>
            </a:r>
            <a:endParaRPr lang="en-US" sz="4400" dirty="0"/>
          </a:p>
        </p:txBody>
      </p:sp>
      <p:pic>
        <p:nvPicPr>
          <p:cNvPr id="23" name="Picture 22" descr="Qr code&#10;&#10;Description automatically generated">
            <a:extLst>
              <a:ext uri="{FF2B5EF4-FFF2-40B4-BE49-F238E27FC236}">
                <a16:creationId xmlns:a16="http://schemas.microsoft.com/office/drawing/2014/main" id="{406643B9-13EE-1A94-60F6-4687AB795E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39740" y="2207623"/>
            <a:ext cx="3550920" cy="3550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0324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232C8D38-74FD-2B87-9180-EC6FF6CA29D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52F52088-17D0-647E-B421-B7D85601663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486401" y="1828800"/>
            <a:ext cx="6265888" cy="599607"/>
          </a:xfrm>
        </p:spPr>
        <p:txBody>
          <a:bodyPr/>
          <a:lstStyle/>
          <a:p>
            <a:r>
              <a:rPr lang="en-US" dirty="0"/>
              <a:t>Welcome and Introductions </a:t>
            </a:r>
            <a:r>
              <a:rPr lang="en-US" sz="2000" i="1" dirty="0">
                <a:solidFill>
                  <a:schemeClr val="tx2"/>
                </a:solidFill>
              </a:rPr>
              <a:t>Nez Noushad</a:t>
            </a:r>
            <a:endParaRPr lang="en-US" i="1" dirty="0">
              <a:solidFill>
                <a:schemeClr val="tx2"/>
              </a:solidFill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A5466244-924F-B86C-F80A-5DE48D59D33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486400" y="2739417"/>
            <a:ext cx="7629993" cy="599607"/>
          </a:xfrm>
        </p:spPr>
        <p:txBody>
          <a:bodyPr/>
          <a:lstStyle/>
          <a:p>
            <a:r>
              <a:rPr lang="en-US" dirty="0"/>
              <a:t>Alteryx Community – Intro &amp; Updates </a:t>
            </a:r>
            <a:r>
              <a:rPr lang="en-US" sz="2000" i="1" dirty="0">
                <a:solidFill>
                  <a:schemeClr val="tx2"/>
                </a:solidFill>
              </a:rPr>
              <a:t>Nez Noushad</a:t>
            </a:r>
            <a:endParaRPr lang="en-US" i="1" dirty="0">
              <a:solidFill>
                <a:schemeClr val="tx2"/>
              </a:solidFill>
            </a:endParaRP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ED830586-1D5A-5299-2D71-1EBF3EDB808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486401" y="3657600"/>
            <a:ext cx="7629992" cy="599607"/>
          </a:xfrm>
        </p:spPr>
        <p:txBody>
          <a:bodyPr/>
          <a:lstStyle/>
          <a:p>
            <a:r>
              <a:rPr lang="en-US" dirty="0"/>
              <a:t>Soundbites from Alteryx Inspire, Las Vegas </a:t>
            </a:r>
            <a:r>
              <a:rPr lang="en-US" sz="2000" i="1" dirty="0">
                <a:solidFill>
                  <a:schemeClr val="tx2"/>
                </a:solidFill>
              </a:rPr>
              <a:t>Elizabeth Gil</a:t>
            </a:r>
            <a:endParaRPr lang="en-US" i="1" dirty="0">
              <a:solidFill>
                <a:schemeClr val="tx2"/>
              </a:solidFill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3FE6687F-46A0-0BAD-45FD-2F940C5130C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486401" y="4572000"/>
            <a:ext cx="6145966" cy="596132"/>
          </a:xfrm>
        </p:spPr>
        <p:txBody>
          <a:bodyPr/>
          <a:lstStyle/>
          <a:p>
            <a:r>
              <a:rPr lang="en-US" dirty="0"/>
              <a:t>Alteryx Roadmap </a:t>
            </a:r>
            <a:r>
              <a:rPr lang="en-US" sz="2000" i="1" dirty="0">
                <a:solidFill>
                  <a:schemeClr val="tx2"/>
                </a:solidFill>
              </a:rPr>
              <a:t>Leo Francia</a:t>
            </a:r>
            <a:endParaRPr lang="en-US" i="1" dirty="0">
              <a:solidFill>
                <a:schemeClr val="tx2"/>
              </a:solidFill>
            </a:endParaRP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82A823ED-DF47-E5BD-478E-558FCA45D60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486397" y="5441430"/>
            <a:ext cx="9144003" cy="596132"/>
          </a:xfrm>
        </p:spPr>
        <p:txBody>
          <a:bodyPr/>
          <a:lstStyle/>
          <a:p>
            <a:r>
              <a:rPr lang="en-US" dirty="0"/>
              <a:t>Self-Service Analytic Apps with Alteryx and Snowflake </a:t>
            </a:r>
            <a:r>
              <a:rPr lang="en-US" sz="2000" i="1" dirty="0">
                <a:solidFill>
                  <a:schemeClr val="tx2"/>
                </a:solidFill>
              </a:rPr>
              <a:t>Blake Lamond</a:t>
            </a:r>
            <a:endParaRPr lang="en-US" i="1" dirty="0">
              <a:solidFill>
                <a:schemeClr val="tx2"/>
              </a:solidFill>
            </a:endParaRP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D1B08AD9-4CAB-69A2-4638-22A58CD4031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486398" y="6352355"/>
            <a:ext cx="4736893" cy="914400"/>
          </a:xfrm>
        </p:spPr>
        <p:txBody>
          <a:bodyPr/>
          <a:lstStyle/>
          <a:p>
            <a:r>
              <a:rPr lang="en-US" dirty="0"/>
              <a:t>Closing </a:t>
            </a:r>
            <a:r>
              <a:rPr lang="en-US" sz="2000" i="1" dirty="0">
                <a:solidFill>
                  <a:schemeClr val="tx2"/>
                </a:solidFill>
              </a:rPr>
              <a:t>Ramesh </a:t>
            </a:r>
            <a:r>
              <a:rPr lang="en-US" sz="2000" i="1" dirty="0" err="1">
                <a:solidFill>
                  <a:schemeClr val="tx2"/>
                </a:solidFill>
              </a:rPr>
              <a:t>Neelamanna</a:t>
            </a:r>
            <a:endParaRPr lang="en-US" i="1" dirty="0">
              <a:solidFill>
                <a:schemeClr val="tx2"/>
              </a:solidFill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36F5C9CA-575B-A2D3-44BF-E6B5860BF98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15ED6489-92E3-D6B5-8938-F2906D678F35}"/>
              </a:ext>
            </a:extLst>
          </p:cNvPr>
          <p:cNvSpPr>
            <a:spLocks noGrp="1"/>
          </p:cNvSpPr>
          <p:nvPr>
            <p:ph type="body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2EC73A5F-9F57-03F9-B9D4-6E19ECDB4E01}"/>
              </a:ext>
            </a:extLst>
          </p:cNvPr>
          <p:cNvSpPr>
            <a:spLocks noGrp="1"/>
          </p:cNvSpPr>
          <p:nvPr>
            <p:ph type="body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F981522E-FFA9-00D6-2561-B6A0083A8DDC}"/>
              </a:ext>
            </a:extLst>
          </p:cNvPr>
          <p:cNvSpPr>
            <a:spLocks noGrp="1"/>
          </p:cNvSpPr>
          <p:nvPr>
            <p:ph type="body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3D9FA999-3874-A3A0-6074-8EABE43D816D}"/>
              </a:ext>
            </a:extLst>
          </p:cNvPr>
          <p:cNvSpPr>
            <a:spLocks noGrp="1"/>
          </p:cNvSpPr>
          <p:nvPr>
            <p:ph type="body" idx="21"/>
          </p:nvPr>
        </p:nvSpPr>
        <p:spPr>
          <a:xfrm>
            <a:off x="4800600" y="5428178"/>
            <a:ext cx="457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66E61BBD-538E-9293-D68E-D23E5B75DB4C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4800600" y="6338795"/>
            <a:ext cx="457200" cy="4572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5158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le 31">
            <a:extLst>
              <a:ext uri="{FF2B5EF4-FFF2-40B4-BE49-F238E27FC236}">
                <a16:creationId xmlns:a16="http://schemas.microsoft.com/office/drawing/2014/main" id="{68F31C3E-A370-9B72-F7CB-2EADB784F6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37483" y="1207249"/>
            <a:ext cx="10792918" cy="1416030"/>
          </a:xfrm>
        </p:spPr>
        <p:txBody>
          <a:bodyPr>
            <a:normAutofit/>
          </a:bodyPr>
          <a:lstStyle/>
          <a:p>
            <a:r>
              <a:rPr lang="en-US" sz="4800" dirty="0"/>
              <a:t>Sydney Alteryx User Group Leadership</a:t>
            </a:r>
          </a:p>
        </p:txBody>
      </p:sp>
      <p:sp>
        <p:nvSpPr>
          <p:cNvPr id="49" name="Text Placeholder 48">
            <a:extLst>
              <a:ext uri="{FF2B5EF4-FFF2-40B4-BE49-F238E27FC236}">
                <a16:creationId xmlns:a16="http://schemas.microsoft.com/office/drawing/2014/main" id="{263E09DD-6AB2-2070-469D-B7B5954BC18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55D26B15-5F1D-CD53-D698-36B3B74035BA}"/>
              </a:ext>
            </a:extLst>
          </p:cNvPr>
          <p:cNvGrpSpPr/>
          <p:nvPr/>
        </p:nvGrpSpPr>
        <p:grpSpPr>
          <a:xfrm>
            <a:off x="8997039" y="2490958"/>
            <a:ext cx="3040057" cy="3499482"/>
            <a:chOff x="438396" y="1380432"/>
            <a:chExt cx="2606168" cy="2549649"/>
          </a:xfrm>
        </p:grpSpPr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B2121D87-B5AC-FE51-174A-AF5F27CD1D77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4496" y="1380432"/>
              <a:ext cx="1965016" cy="1671895"/>
            </a:xfrm>
            <a:prstGeom prst="ellipse">
              <a:avLst/>
            </a:prstGeom>
          </p:spPr>
        </p:pic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1AFBDB12-4D96-2B86-D0D7-2BE7D37CED71}"/>
                </a:ext>
              </a:extLst>
            </p:cNvPr>
            <p:cNvSpPr txBox="1"/>
            <p:nvPr/>
          </p:nvSpPr>
          <p:spPr>
            <a:xfrm>
              <a:off x="438396" y="3208258"/>
              <a:ext cx="2606168" cy="224240"/>
            </a:xfrm>
            <a:prstGeom prst="rect">
              <a:avLst/>
            </a:prstGeom>
          </p:spPr>
          <p:txBody>
            <a:bodyPr wrap="square" lIns="0" tIns="0" rIns="0" bIns="0" rtlCol="0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en-US" sz="2000" b="1" dirty="0">
                  <a:solidFill>
                    <a:schemeClr val="tx1">
                      <a:lumMod val="10000"/>
                      <a:lumOff val="9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Ramesh </a:t>
              </a:r>
              <a:r>
                <a:rPr lang="en-US" sz="2000" b="1" dirty="0" err="1">
                  <a:solidFill>
                    <a:schemeClr val="tx1">
                      <a:lumMod val="10000"/>
                      <a:lumOff val="9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Neelamanna</a:t>
              </a:r>
              <a:endParaRPr lang="en-US" sz="2000" b="1" dirty="0">
                <a:solidFill>
                  <a:schemeClr val="tx1">
                    <a:lumMod val="10000"/>
                    <a:lumOff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6B819D31-476B-B59B-B576-2CCB02B0213B}"/>
                </a:ext>
              </a:extLst>
            </p:cNvPr>
            <p:cNvSpPr txBox="1"/>
            <p:nvPr/>
          </p:nvSpPr>
          <p:spPr>
            <a:xfrm>
              <a:off x="474863" y="3705841"/>
              <a:ext cx="2501661" cy="224240"/>
            </a:xfrm>
            <a:prstGeom prst="rect">
              <a:avLst/>
            </a:prstGeom>
          </p:spPr>
          <p:txBody>
            <a:bodyPr wrap="square" lIns="0" tIns="0" rIns="0" bIns="0" rtlCol="0">
              <a:spAutoFit/>
            </a:bodyPr>
            <a:lstStyle/>
            <a:p>
              <a:pPr marL="7938" lvl="1" algn="ctr"/>
              <a:r>
                <a:rPr lang="en-US" altLang="en-US" sz="2000" dirty="0" err="1">
                  <a:solidFill>
                    <a:schemeClr val="tx1">
                      <a:lumMod val="10000"/>
                      <a:lumOff val="9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Alteryx</a:t>
              </a:r>
              <a:r>
                <a:rPr lang="en-US" altLang="en-US" sz="2000" dirty="0">
                  <a:solidFill>
                    <a:schemeClr val="tx1">
                      <a:lumMod val="10000"/>
                      <a:lumOff val="9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Innovator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A468517E-7EE6-15F1-9A81-3349CD06D94D}"/>
              </a:ext>
            </a:extLst>
          </p:cNvPr>
          <p:cNvGrpSpPr/>
          <p:nvPr/>
        </p:nvGrpSpPr>
        <p:grpSpPr>
          <a:xfrm>
            <a:off x="5215186" y="2617732"/>
            <a:ext cx="3212232" cy="3378844"/>
            <a:chOff x="474863" y="1195766"/>
            <a:chExt cx="2501661" cy="2466875"/>
          </a:xfrm>
        </p:grpSpPr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7E4FA2BD-C8DC-F84A-6C2F-10ED403B8E94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5267" y="1195766"/>
              <a:ext cx="1689326" cy="1569087"/>
            </a:xfrm>
            <a:prstGeom prst="ellipse">
              <a:avLst/>
            </a:prstGeom>
          </p:spPr>
        </p:pic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A4B833B2-76D8-2F0E-88D4-F7FA410491A4}"/>
                </a:ext>
              </a:extLst>
            </p:cNvPr>
            <p:cNvSpPr txBox="1"/>
            <p:nvPr/>
          </p:nvSpPr>
          <p:spPr>
            <a:xfrm>
              <a:off x="647918" y="2944866"/>
              <a:ext cx="2125735" cy="224706"/>
            </a:xfrm>
            <a:prstGeom prst="rect">
              <a:avLst/>
            </a:prstGeom>
          </p:spPr>
          <p:txBody>
            <a:bodyPr wrap="square" lIns="0" tIns="0" rIns="0" bIns="0" rtlCol="0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en-US" sz="2000" b="1" dirty="0" err="1">
                  <a:solidFill>
                    <a:schemeClr val="tx1">
                      <a:lumMod val="10000"/>
                      <a:lumOff val="9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Nezrin</a:t>
              </a:r>
              <a:r>
                <a:rPr lang="en-US" sz="2000" b="1" dirty="0">
                  <a:solidFill>
                    <a:schemeClr val="tx1">
                      <a:lumMod val="10000"/>
                      <a:lumOff val="9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2000" b="1" dirty="0" err="1">
                  <a:solidFill>
                    <a:schemeClr val="tx1">
                      <a:lumMod val="10000"/>
                      <a:lumOff val="9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Noushad</a:t>
              </a:r>
              <a:endParaRPr lang="en-US" sz="2000" b="1" dirty="0">
                <a:solidFill>
                  <a:schemeClr val="tx1">
                    <a:lumMod val="10000"/>
                    <a:lumOff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6EAB6F2C-D6F4-DD31-8707-0EB183B45C83}"/>
                </a:ext>
              </a:extLst>
            </p:cNvPr>
            <p:cNvSpPr txBox="1"/>
            <p:nvPr/>
          </p:nvSpPr>
          <p:spPr>
            <a:xfrm>
              <a:off x="474863" y="3437935"/>
              <a:ext cx="2501661" cy="224706"/>
            </a:xfrm>
            <a:prstGeom prst="rect">
              <a:avLst/>
            </a:prstGeom>
          </p:spPr>
          <p:txBody>
            <a:bodyPr wrap="square" lIns="0" tIns="0" rIns="0" bIns="0" rtlCol="0">
              <a:spAutoFit/>
            </a:bodyPr>
            <a:lstStyle/>
            <a:p>
              <a:pPr marL="7938" lvl="1" algn="ctr"/>
              <a:r>
                <a:rPr lang="en-US" altLang="en-US" sz="2000" dirty="0" err="1">
                  <a:solidFill>
                    <a:schemeClr val="tx1">
                      <a:lumMod val="10000"/>
                      <a:lumOff val="9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Alteryx</a:t>
              </a:r>
              <a:r>
                <a:rPr lang="en-US" altLang="en-US" sz="2000" dirty="0">
                  <a:solidFill>
                    <a:schemeClr val="tx1">
                      <a:lumMod val="10000"/>
                      <a:lumOff val="9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ACE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698849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186D04-0839-9B55-DAA3-8FE52D14FD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4400" y="1828800"/>
            <a:ext cx="9108374" cy="2286000"/>
          </a:xfrm>
        </p:spPr>
        <p:txBody>
          <a:bodyPr/>
          <a:lstStyle/>
          <a:p>
            <a:r>
              <a:rPr lang="en-US" dirty="0"/>
              <a:t>Alteryx Community Updates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F25F3C-529B-FC92-52CB-DBAE6E8B9E4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June, 2023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F6D8AE0-2C33-09BD-FC5E-8E2894DA643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sz="1800" dirty="0"/>
              <a:t>Alteryx ACE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9A60E9E-00D1-CC9F-C3E8-F228A056A12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sz="2000" dirty="0"/>
              <a:t>Nezrin Noushad</a:t>
            </a:r>
          </a:p>
        </p:txBody>
      </p:sp>
    </p:spTree>
    <p:extLst>
      <p:ext uri="{BB962C8B-B14F-4D97-AF65-F5344CB8AC3E}">
        <p14:creationId xmlns:p14="http://schemas.microsoft.com/office/powerpoint/2010/main" val="33624850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7" descr="Une image contenant texte, journal, capture d’écran&#10;&#10;Description générée automatiquement">
            <a:extLst>
              <a:ext uri="{FF2B5EF4-FFF2-40B4-BE49-F238E27FC236}">
                <a16:creationId xmlns:a16="http://schemas.microsoft.com/office/drawing/2014/main" id="{30C41828-CE9E-A991-7693-887BB4DD37C0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/>
          <a:srcRect l="3218" r="3218"/>
          <a:stretch/>
        </p:blipFill>
        <p:spPr/>
      </p:pic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E5F29DC-CBDB-761E-781E-F2F46A2ECF8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 vert="horz" lIns="0" tIns="0" rIns="0" bIns="0" rtlCol="0" anchor="t">
            <a:noAutofit/>
          </a:bodyPr>
          <a:lstStyle/>
          <a:p>
            <a:r>
              <a:rPr lang="fr-FR" dirty="0">
                <a:latin typeface="Arial"/>
                <a:cs typeface="Arial"/>
              </a:rPr>
              <a:t>Download the </a:t>
            </a:r>
            <a:r>
              <a:rPr lang="fr-FR" dirty="0" err="1">
                <a:latin typeface="Arial"/>
                <a:cs typeface="Arial"/>
              </a:rPr>
              <a:t>video</a:t>
            </a:r>
            <a:r>
              <a:rPr lang="fr-FR" dirty="0">
                <a:latin typeface="Arial"/>
                <a:cs typeface="Arial"/>
              </a:rPr>
              <a:t>: </a:t>
            </a:r>
            <a:endParaRPr lang="fr-FR" dirty="0"/>
          </a:p>
          <a:p>
            <a:r>
              <a:rPr lang="fr-FR" dirty="0">
                <a:latin typeface="Arial"/>
                <a:cs typeface="Arial"/>
                <a:hlinkClick r:id="rId3"/>
              </a:rPr>
              <a:t>https://www.youtube.com/watch?v=Zoo5gEuVpPo</a:t>
            </a:r>
            <a:r>
              <a:rPr lang="fr-FR" dirty="0">
                <a:latin typeface="Arial"/>
                <a:cs typeface="Arial"/>
              </a:rPr>
              <a:t> </a:t>
            </a:r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111C28E-94A0-C019-7DA3-A9C144FF41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F4C84-0D31-A643-82AF-CFAC5D1B561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8DDFB7C2-1C56-AFE2-5D56-ADB9FA2D2B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latin typeface="Arial"/>
                <a:cs typeface="Arial"/>
              </a:rPr>
              <a:t>Promote the User Group Program in </a:t>
            </a:r>
            <a:r>
              <a:rPr lang="fr-FR" dirty="0" err="1">
                <a:latin typeface="Arial"/>
                <a:cs typeface="Arial"/>
              </a:rPr>
              <a:t>your</a:t>
            </a:r>
            <a:r>
              <a:rPr lang="fr-FR" dirty="0">
                <a:latin typeface="Arial"/>
                <a:cs typeface="Arial"/>
              </a:rPr>
              <a:t> Social Media Channels!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022974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42884C63-84D1-A1B0-A712-8BD0B92AAC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11448" y="1235075"/>
            <a:ext cx="5246557" cy="40005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8F76028-E707-483F-7BC7-806E5386F8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714021" y="7620001"/>
            <a:ext cx="459180" cy="438150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</a:pPr>
            <a:fld id="{3D4F4C84-0D31-A643-82AF-CFAC5D1B5615}" type="slidenum">
              <a:rPr lang="en-US" smtClean="0"/>
              <a:pPr>
                <a:spcAft>
                  <a:spcPts val="600"/>
                </a:spcAft>
              </a:pPr>
              <a:t>6</a:t>
            </a:fld>
            <a:endParaRPr lang="en-US"/>
          </a:p>
        </p:txBody>
      </p:sp>
      <p:sp>
        <p:nvSpPr>
          <p:cNvPr id="13" name="Espace réservé du contenu 1">
            <a:extLst>
              <a:ext uri="{FF2B5EF4-FFF2-40B4-BE49-F238E27FC236}">
                <a16:creationId xmlns:a16="http://schemas.microsoft.com/office/drawing/2014/main" id="{ED4E4789-8644-D370-B424-87431E86898D}"/>
              </a:ext>
            </a:extLst>
          </p:cNvPr>
          <p:cNvSpPr txBox="1">
            <a:spLocks/>
          </p:cNvSpPr>
          <p:nvPr/>
        </p:nvSpPr>
        <p:spPr>
          <a:xfrm>
            <a:off x="914400" y="2180967"/>
            <a:ext cx="5523469" cy="417358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1097299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None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28604" indent="-228604" algn="l" defTabSz="1097299" rtl="0" eaLnBrk="1" latinLnBrk="0" hangingPunct="1">
              <a:lnSpc>
                <a:spcPts val="2400"/>
              </a:lnSpc>
              <a:spcBef>
                <a:spcPts val="1200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 sz="2001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457208" indent="-228604" algn="l" defTabSz="1097299" rtl="0" eaLnBrk="1" latinLnBrk="0" hangingPunct="1">
              <a:lnSpc>
                <a:spcPts val="2200"/>
              </a:lnSpc>
              <a:spcBef>
                <a:spcPts val="800"/>
              </a:spcBef>
              <a:buClr>
                <a:schemeClr val="tx1"/>
              </a:buClr>
              <a:buSzPct val="100000"/>
              <a:buFont typeface="System Font Regular"/>
              <a:buChar char="◦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45949" indent="0" algn="l" defTabSz="1097299" rtl="0" eaLnBrk="1" latinLnBrk="0" hangingPunct="1">
              <a:lnSpc>
                <a:spcPts val="2001"/>
              </a:lnSpc>
              <a:spcBef>
                <a:spcPts val="6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94599" indent="0" algn="l" defTabSz="1097299" rtl="0" eaLnBrk="1" latinLnBrk="0" hangingPunct="1">
              <a:lnSpc>
                <a:spcPts val="2001"/>
              </a:lnSpc>
              <a:spcBef>
                <a:spcPts val="6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3017573" indent="-274325" algn="l" defTabSz="1097299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66222" indent="-274325" algn="l" defTabSz="1097299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114871" indent="-274325" algn="l" defTabSz="1097299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663522" indent="-274325" algn="l" defTabSz="1097299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accent1"/>
                </a:solidFill>
              </a:rPr>
              <a:t>With the recently updates, now the users have even more new features to enjoy! </a:t>
            </a:r>
          </a:p>
          <a:p>
            <a:r>
              <a:rPr lang="en-US" sz="2000" dirty="0">
                <a:solidFill>
                  <a:schemeClr val="accent1"/>
                </a:solidFill>
              </a:rPr>
              <a:t>Have you seen the </a:t>
            </a:r>
            <a:r>
              <a:rPr lang="en-US" sz="2000" b="1" dirty="0">
                <a:solidFill>
                  <a:schemeClr val="accent1"/>
                </a:solidFill>
              </a:rPr>
              <a:t>Favorites</a:t>
            </a:r>
            <a:r>
              <a:rPr lang="en-US" sz="2000" dirty="0">
                <a:solidFill>
                  <a:schemeClr val="accent1"/>
                </a:solidFill>
              </a:rPr>
              <a:t> functionality? </a:t>
            </a:r>
          </a:p>
          <a:p>
            <a:r>
              <a:rPr lang="en-US" sz="2000" dirty="0">
                <a:solidFill>
                  <a:schemeClr val="accent1"/>
                </a:solidFill>
              </a:rPr>
              <a:t>Now users have sorting capabilities when you have over 13 posts and can access the </a:t>
            </a:r>
            <a:r>
              <a:rPr lang="en-US" sz="2000" b="1" dirty="0">
                <a:solidFill>
                  <a:schemeClr val="accent1"/>
                </a:solidFill>
              </a:rPr>
              <a:t>Favorites Post Page</a:t>
            </a:r>
            <a:r>
              <a:rPr lang="en-US" sz="2000" dirty="0">
                <a:solidFill>
                  <a:schemeClr val="accent1"/>
                </a:solidFill>
              </a:rPr>
              <a:t>. </a:t>
            </a:r>
          </a:p>
          <a:p>
            <a:r>
              <a:rPr lang="en-US" sz="2000" dirty="0">
                <a:solidFill>
                  <a:schemeClr val="accent1"/>
                </a:solidFill>
              </a:rPr>
              <a:t>You can filter between All Content, Discussions, Ideas, Blogs &amp; Podcasts, Knowledge Base and Gallery. Users can also now favorite replies on most board types, and the favorite button has been updated to a nice little star next to the likes. </a:t>
            </a:r>
          </a:p>
          <a:p>
            <a:endParaRPr lang="en-US" sz="2200" dirty="0"/>
          </a:p>
        </p:txBody>
      </p:sp>
      <p:sp>
        <p:nvSpPr>
          <p:cNvPr id="6" name="Titre 3">
            <a:extLst>
              <a:ext uri="{FF2B5EF4-FFF2-40B4-BE49-F238E27FC236}">
                <a16:creationId xmlns:a16="http://schemas.microsoft.com/office/drawing/2014/main" id="{AD56B3DB-2D22-2156-22E8-D1F5E1FC7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1" y="914400"/>
            <a:ext cx="5786845" cy="1371600"/>
          </a:xfrm>
        </p:spPr>
        <p:txBody>
          <a:bodyPr vert="horz" lIns="0" tIns="0" rIns="0" bIns="0" rtlCol="0" anchor="t">
            <a:normAutofit/>
          </a:bodyPr>
          <a:lstStyle/>
          <a:p>
            <a:r>
              <a:rPr lang="en-US" b="1" i="0" kern="1200" spc="201" baseline="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Updates to the user profile page!</a:t>
            </a:r>
          </a:p>
        </p:txBody>
      </p:sp>
      <p:pic>
        <p:nvPicPr>
          <p:cNvPr id="14" name="Picture 13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9486672D-AD2B-7F50-0129-D0FB0D6C06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6451696"/>
            <a:ext cx="5671537" cy="95494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641734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>
            <a:extLst>
              <a:ext uri="{FF2B5EF4-FFF2-40B4-BE49-F238E27FC236}">
                <a16:creationId xmlns:a16="http://schemas.microsoft.com/office/drawing/2014/main" id="{67CC6A5C-DE1E-3358-FBB1-F737F85D43BC}"/>
              </a:ext>
            </a:extLst>
          </p:cNvPr>
          <p:cNvSpPr/>
          <p:nvPr/>
        </p:nvSpPr>
        <p:spPr>
          <a:xfrm>
            <a:off x="10036243" y="2053274"/>
            <a:ext cx="4139188" cy="1344329"/>
          </a:xfrm>
          <a:custGeom>
            <a:avLst/>
            <a:gdLst>
              <a:gd name="connsiteX0" fmla="*/ 0 w 6692348"/>
              <a:gd name="connsiteY0" fmla="*/ 0 h 5976731"/>
              <a:gd name="connsiteX1" fmla="*/ 6692348 w 6692348"/>
              <a:gd name="connsiteY1" fmla="*/ 0 h 5976731"/>
              <a:gd name="connsiteX2" fmla="*/ 6692348 w 6692348"/>
              <a:gd name="connsiteY2" fmla="*/ 5440021 h 5976731"/>
              <a:gd name="connsiteX3" fmla="*/ 4734478 w 6692348"/>
              <a:gd name="connsiteY3" fmla="*/ 5440021 h 5976731"/>
              <a:gd name="connsiteX4" fmla="*/ 4734478 w 6692348"/>
              <a:gd name="connsiteY4" fmla="*/ 5976731 h 5976731"/>
              <a:gd name="connsiteX5" fmla="*/ 0 w 6692348"/>
              <a:gd name="connsiteY5" fmla="*/ 5976731 h 5976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692348" h="5976731">
                <a:moveTo>
                  <a:pt x="0" y="0"/>
                </a:moveTo>
                <a:lnTo>
                  <a:pt x="6692348" y="0"/>
                </a:lnTo>
                <a:lnTo>
                  <a:pt x="6692348" y="5440021"/>
                </a:lnTo>
                <a:lnTo>
                  <a:pt x="4734478" y="5440021"/>
                </a:lnTo>
                <a:lnTo>
                  <a:pt x="4734478" y="5976731"/>
                </a:lnTo>
                <a:lnTo>
                  <a:pt x="0" y="5976731"/>
                </a:lnTo>
                <a:close/>
              </a:path>
            </a:pathLst>
          </a:cu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600"/>
              </a:spcAft>
            </a:pPr>
            <a:r>
              <a:rPr lang="en-US" sz="1500" dirty="0">
                <a:solidFill>
                  <a:srgbClr val="252D39"/>
                </a:solidFill>
                <a:latin typeface="Arial" panose="020B0604020202020204" pitchFamily="34" charset="0"/>
                <a:ea typeface="Lato"/>
                <a:cs typeface="Arial" panose="020B0604020202020204" pitchFamily="34" charset="0"/>
              </a:rPr>
              <a:t>And the new certification system that displays user's current and past certifications, so they can share their achievements with other users via their profile page</a:t>
            </a:r>
            <a:endParaRPr lang="en-US" sz="15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EF3D575-7F6A-1493-06E3-5F1432C4D1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F4C84-0D31-A643-82AF-CFAC5D1B5615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7" name="Picture 8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8E82451C-3F31-6963-898E-31A0297177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00305" y="3112102"/>
            <a:ext cx="2053200" cy="451217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E28747D-2021-E3DE-E047-EADAEABCA81F}"/>
              </a:ext>
            </a:extLst>
          </p:cNvPr>
          <p:cNvSpPr txBox="1"/>
          <p:nvPr/>
        </p:nvSpPr>
        <p:spPr>
          <a:xfrm>
            <a:off x="318299" y="2056735"/>
            <a:ext cx="6709577" cy="5139869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Bef>
                <a:spcPts val="1200"/>
              </a:spcBef>
            </a:pPr>
            <a:endParaRPr lang="en-US" sz="1500" b="1" dirty="0">
              <a:solidFill>
                <a:schemeClr val="tx1"/>
              </a:solidFill>
              <a:ea typeface="+mn-lt"/>
              <a:cs typeface="+mn-lt"/>
            </a:endParaRPr>
          </a:p>
          <a:p>
            <a:pPr marL="285750" indent="-285750">
              <a:spcBef>
                <a:spcPts val="1200"/>
              </a:spcBef>
              <a:buFont typeface="Wingdings" pitchFamily="2" charset="2"/>
              <a:buChar char="Ø"/>
            </a:pPr>
            <a:r>
              <a:rPr lang="en-US" sz="1500" b="1" dirty="0">
                <a:solidFill>
                  <a:schemeClr val="tx1"/>
                </a:solidFill>
                <a:latin typeface="Arial"/>
                <a:ea typeface="+mn-lt"/>
                <a:cs typeface="+mn-lt"/>
              </a:rPr>
              <a:t>Micro-Credentials - </a:t>
            </a:r>
            <a:r>
              <a:rPr lang="en-US" sz="1500" dirty="0">
                <a:solidFill>
                  <a:schemeClr val="tx1"/>
                </a:solidFill>
                <a:latin typeface="Arial"/>
                <a:ea typeface="+mn-lt"/>
                <a:cs typeface="+mn-lt"/>
              </a:rPr>
              <a:t>Shortened form of certification that is designed to demonstrate competency in a specific area. They are available free and on demand.</a:t>
            </a:r>
            <a:endParaRPr lang="en-US" sz="1600" dirty="0">
              <a:solidFill>
                <a:schemeClr val="tx1"/>
              </a:solidFill>
              <a:latin typeface="Arial"/>
              <a:ea typeface="+mn-lt"/>
              <a:cs typeface="+mn-lt"/>
            </a:endParaRPr>
          </a:p>
          <a:p>
            <a:pPr marL="742950" lvl="1" indent="-285750">
              <a:spcBef>
                <a:spcPts val="1200"/>
              </a:spcBef>
              <a:buFont typeface="Arial"/>
              <a:buChar char="•"/>
            </a:pPr>
            <a:r>
              <a:rPr lang="en-US" sz="1500" b="1" dirty="0">
                <a:solidFill>
                  <a:schemeClr val="tx1"/>
                </a:solidFill>
                <a:latin typeface="Arial"/>
                <a:ea typeface="+mn-lt"/>
                <a:cs typeface="+mn-lt"/>
              </a:rPr>
              <a:t>Machine Learning Fundamentals</a:t>
            </a:r>
            <a:endParaRPr lang="en-US" sz="1600" b="1" dirty="0">
              <a:solidFill>
                <a:schemeClr val="tx1"/>
              </a:solidFill>
              <a:latin typeface="Arial Regular" panose="020B0604020202020204"/>
              <a:ea typeface="+mn-lt"/>
              <a:cs typeface="Segoe UI"/>
            </a:endParaRPr>
          </a:p>
          <a:p>
            <a:pPr marL="742950" lvl="1" indent="-285750">
              <a:spcBef>
                <a:spcPts val="1200"/>
              </a:spcBef>
              <a:buFont typeface="Arial"/>
              <a:buChar char="•"/>
            </a:pPr>
            <a:r>
              <a:rPr lang="en-US" sz="1500" b="1" dirty="0">
                <a:solidFill>
                  <a:schemeClr val="tx1"/>
                </a:solidFill>
                <a:latin typeface="Arial"/>
                <a:ea typeface="+mn-lt"/>
                <a:cs typeface="+mn-lt"/>
              </a:rPr>
              <a:t>Alteryx Foundation</a:t>
            </a:r>
          </a:p>
          <a:p>
            <a:pPr marL="742950" lvl="1" indent="-285750">
              <a:spcBef>
                <a:spcPts val="1200"/>
              </a:spcBef>
              <a:buFont typeface="Arial"/>
              <a:buChar char="•"/>
            </a:pPr>
            <a:r>
              <a:rPr lang="en-US" sz="1500" b="1" dirty="0">
                <a:solidFill>
                  <a:schemeClr val="tx1"/>
                </a:solidFill>
                <a:latin typeface="Arial"/>
                <a:ea typeface="+mn-lt"/>
                <a:cs typeface="+mn-lt"/>
              </a:rPr>
              <a:t>Designer Core – Split in 4 short tests</a:t>
            </a:r>
            <a:br>
              <a:rPr lang="en-US" sz="1500" b="1" dirty="0">
                <a:solidFill>
                  <a:schemeClr val="tx1"/>
                </a:solidFill>
                <a:latin typeface="Arial"/>
                <a:ea typeface="+mn-lt"/>
                <a:cs typeface="+mn-lt"/>
              </a:rPr>
            </a:br>
            <a:r>
              <a:rPr lang="en-US" sz="1500" dirty="0">
                <a:ea typeface="+mn-lt"/>
                <a:cs typeface="+mn-lt"/>
              </a:rPr>
              <a:t>If you aren't ready to take the full Core exam, consider taking the Alteryx Designer Core Micro-Credential: General Knowledge test as an alternative first step towards achieving full Core certification. Once you pass all four of the Core micro-credentials, you earn full Core certification and are eligible to take the Advanced certification exam.</a:t>
            </a:r>
            <a:endParaRPr lang="en-US" sz="1500">
              <a:solidFill>
                <a:schemeClr val="tx1"/>
              </a:solidFill>
              <a:latin typeface="Arial"/>
              <a:ea typeface="+mn-lt"/>
              <a:cs typeface="+mn-lt"/>
            </a:endParaRPr>
          </a:p>
          <a:p>
            <a:pPr marL="742950" lvl="1" indent="-285750">
              <a:spcBef>
                <a:spcPts val="1200"/>
              </a:spcBef>
              <a:buFont typeface="Arial"/>
              <a:buChar char="•"/>
            </a:pPr>
            <a:r>
              <a:rPr lang="en-US" sz="1500" b="1" dirty="0">
                <a:solidFill>
                  <a:schemeClr val="tx1"/>
                </a:solidFill>
                <a:latin typeface="Arial"/>
                <a:ea typeface="+mn-lt"/>
                <a:cs typeface="+mn-lt"/>
              </a:rPr>
              <a:t>Server Administration certification coming soon</a:t>
            </a:r>
            <a:r>
              <a:rPr lang="en-US" sz="1500" dirty="0">
                <a:solidFill>
                  <a:schemeClr val="tx1"/>
                </a:solidFill>
                <a:latin typeface="Arial"/>
                <a:ea typeface="+mn-lt"/>
                <a:cs typeface="+mn-lt"/>
              </a:rPr>
              <a:t>! Stay tuned for more information!</a:t>
            </a:r>
            <a:endParaRPr lang="en-US" sz="1600" dirty="0">
              <a:solidFill>
                <a:schemeClr val="tx1"/>
              </a:solidFill>
              <a:latin typeface="Arial Regular" panose="020B0604020202020204"/>
              <a:ea typeface="+mn-lt"/>
              <a:cs typeface="Segoe UI"/>
            </a:endParaRPr>
          </a:p>
          <a:p>
            <a:pPr marL="286385" indent="-285750">
              <a:spcBef>
                <a:spcPts val="1200"/>
              </a:spcBef>
              <a:buFont typeface="Wingdings"/>
              <a:buChar char="Ø"/>
            </a:pPr>
            <a:r>
              <a:rPr lang="en-US" sz="1500" b="1" dirty="0">
                <a:solidFill>
                  <a:schemeClr val="tx1"/>
                </a:solidFill>
                <a:latin typeface="Arial"/>
                <a:ea typeface="+mn-lt"/>
                <a:cs typeface="Arial"/>
              </a:rPr>
              <a:t>Instructor-LED Training - </a:t>
            </a:r>
            <a:r>
              <a:rPr lang="en-US" sz="1500" dirty="0">
                <a:solidFill>
                  <a:schemeClr val="tx1"/>
                </a:solidFill>
                <a:latin typeface="Arial"/>
                <a:ea typeface="+mn-lt"/>
                <a:cs typeface="Arial"/>
              </a:rPr>
              <a:t>Real-time access to the instructor for feedback and discussion. Available to Alteryx customers via </a:t>
            </a:r>
            <a:r>
              <a:rPr lang="en-US" sz="1500" dirty="0">
                <a:solidFill>
                  <a:schemeClr val="tx1"/>
                </a:solidFill>
                <a:latin typeface="Arial"/>
                <a:ea typeface="+mn-lt"/>
                <a:cs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Alteryx Professional Services).</a:t>
            </a:r>
            <a:br>
              <a:rPr lang="en-US" sz="1600" dirty="0">
                <a:solidFill>
                  <a:schemeClr val="tx1"/>
                </a:solidFill>
                <a:ea typeface="+mn-lt"/>
                <a:cs typeface="+mn-lt"/>
              </a:rPr>
            </a:br>
            <a:endParaRPr lang="en-US" sz="1600">
              <a:solidFill>
                <a:schemeClr val="tx1"/>
              </a:solidFill>
              <a:cs typeface="Segoe UI"/>
            </a:endParaRPr>
          </a:p>
        </p:txBody>
      </p:sp>
      <p:pic>
        <p:nvPicPr>
          <p:cNvPr id="3" name="Picture 3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ACD7C4F1-4F79-8A02-8EAA-D0C8A15F30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6439" y="-6199"/>
            <a:ext cx="11423560" cy="1802561"/>
          </a:xfrm>
          <a:prstGeom prst="rect">
            <a:avLst/>
          </a:prstGeom>
        </p:spPr>
      </p:pic>
      <p:pic>
        <p:nvPicPr>
          <p:cNvPr id="4" name="Picture 9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345A3056-9830-48AC-0964-1B4A6920B77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64062" y="3714237"/>
            <a:ext cx="4146997" cy="2114771"/>
          </a:xfrm>
          <a:prstGeom prst="rect">
            <a:avLst/>
          </a:prstGeom>
        </p:spPr>
      </p:pic>
      <p:pic>
        <p:nvPicPr>
          <p:cNvPr id="10" name="Picture 10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92C74665-E25F-3C85-D502-FDFA919D72F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76941" y="5833598"/>
            <a:ext cx="4146997" cy="2177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56124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picture containing text, electronics, display, indoor&#10;&#10;Description automatically generated">
            <a:extLst>
              <a:ext uri="{FF2B5EF4-FFF2-40B4-BE49-F238E27FC236}">
                <a16:creationId xmlns:a16="http://schemas.microsoft.com/office/drawing/2014/main" id="{A075A445-5272-D9AB-F956-A4803BBB0D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266" y="1623642"/>
            <a:ext cx="6978450" cy="5577977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7E685CF-D664-497E-3A42-85282BA44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F4C84-0D31-A643-82AF-CFAC5D1B5615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DCB5BB5-1DC0-33DB-B16A-AC5602F3A4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7370" y="3813735"/>
            <a:ext cx="7383116" cy="3759437"/>
          </a:xfrm>
          <a:prstGeom prst="rect">
            <a:avLst/>
          </a:prstGeom>
        </p:spPr>
      </p:pic>
      <p:sp>
        <p:nvSpPr>
          <p:cNvPr id="16" name="Espace réservé du contenu 1">
            <a:extLst>
              <a:ext uri="{FF2B5EF4-FFF2-40B4-BE49-F238E27FC236}">
                <a16:creationId xmlns:a16="http://schemas.microsoft.com/office/drawing/2014/main" id="{E3C45EDB-891F-8FAE-7BA8-4CEC4DC1D913}"/>
              </a:ext>
            </a:extLst>
          </p:cNvPr>
          <p:cNvSpPr txBox="1">
            <a:spLocks/>
          </p:cNvSpPr>
          <p:nvPr/>
        </p:nvSpPr>
        <p:spPr>
          <a:xfrm>
            <a:off x="481004" y="3315360"/>
            <a:ext cx="6555798" cy="228112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1097299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None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28604" indent="-228604" algn="l" defTabSz="1097299" rtl="0" eaLnBrk="1" latinLnBrk="0" hangingPunct="1">
              <a:lnSpc>
                <a:spcPts val="2400"/>
              </a:lnSpc>
              <a:spcBef>
                <a:spcPts val="1200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 sz="2001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457208" indent="-228604" algn="l" defTabSz="1097299" rtl="0" eaLnBrk="1" latinLnBrk="0" hangingPunct="1">
              <a:lnSpc>
                <a:spcPts val="2200"/>
              </a:lnSpc>
              <a:spcBef>
                <a:spcPts val="800"/>
              </a:spcBef>
              <a:buClr>
                <a:schemeClr val="tx1"/>
              </a:buClr>
              <a:buSzPct val="100000"/>
              <a:buFont typeface="System Font Regular"/>
              <a:buChar char="◦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45949" indent="0" algn="l" defTabSz="1097299" rtl="0" eaLnBrk="1" latinLnBrk="0" hangingPunct="1">
              <a:lnSpc>
                <a:spcPts val="2001"/>
              </a:lnSpc>
              <a:spcBef>
                <a:spcPts val="6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94599" indent="0" algn="l" defTabSz="1097299" rtl="0" eaLnBrk="1" latinLnBrk="0" hangingPunct="1">
              <a:lnSpc>
                <a:spcPts val="2001"/>
              </a:lnSpc>
              <a:spcBef>
                <a:spcPts val="6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3017573" indent="-274325" algn="l" defTabSz="1097299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66222" indent="-274325" algn="l" defTabSz="1097299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114871" indent="-274325" algn="l" defTabSz="1097299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663522" indent="-274325" algn="l" defTabSz="1097299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600" dirty="0">
                <a:solidFill>
                  <a:srgbClr val="000000"/>
                </a:solidFill>
                <a:latin typeface="Arial"/>
                <a:cs typeface="Arial"/>
              </a:rPr>
              <a:t>If you haven't heard, we released the </a:t>
            </a:r>
            <a:r>
              <a:rPr lang="en-US" sz="1600" u="sng" dirty="0">
                <a:solidFill>
                  <a:srgbClr val="0563C1"/>
                </a:solidFill>
                <a:latin typeface="Arial"/>
                <a:cs typeface="Arial"/>
                <a:hlinkClick r:id="rId4"/>
              </a:rPr>
              <a:t>unified Alteryx Analytics Cloud Platform</a:t>
            </a:r>
            <a:r>
              <a:rPr lang="en-US" sz="1600" u="sng" dirty="0">
                <a:solidFill>
                  <a:srgbClr val="0563C1"/>
                </a:solidFill>
                <a:latin typeface="Arial"/>
                <a:cs typeface="Arial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Arial"/>
                <a:cs typeface="Arial"/>
              </a:rPr>
              <a:t>in February, and now we're thrilled to offer the newest version of the Alteryx Designer and Server portfolio that is cloud-connected. With our latest release, we're focusing on three key areas: </a:t>
            </a:r>
          </a:p>
          <a:p>
            <a:pPr marL="171450" indent="-171450">
              <a:buChar char="•"/>
            </a:pPr>
            <a:r>
              <a:rPr lang="en-US" sz="1600" b="1" dirty="0">
                <a:solidFill>
                  <a:schemeClr val="tx1"/>
                </a:solidFill>
                <a:latin typeface="Arial"/>
                <a:ea typeface="Verdana"/>
                <a:cs typeface="Arial"/>
              </a:rPr>
              <a:t>Capture more enterprise use cases</a:t>
            </a:r>
            <a:endParaRPr lang="fr-FR" sz="1600" b="1">
              <a:solidFill>
                <a:schemeClr val="tx1"/>
              </a:solidFill>
              <a:latin typeface="Arial"/>
              <a:ea typeface="Verdana"/>
              <a:cs typeface="Arial"/>
            </a:endParaRPr>
          </a:p>
          <a:p>
            <a:pPr marL="171450" indent="-171450">
              <a:buChar char="•"/>
            </a:pPr>
            <a:r>
              <a:rPr lang="en-US" sz="1600" b="1" dirty="0">
                <a:solidFill>
                  <a:schemeClr val="tx1"/>
                </a:solidFill>
                <a:latin typeface="Arial"/>
                <a:ea typeface="Verdana"/>
                <a:cs typeface="Arial"/>
              </a:rPr>
              <a:t>Manage workflows within your IT ecosystems, and </a:t>
            </a:r>
            <a:endParaRPr lang="fr-FR" sz="1600" b="1">
              <a:solidFill>
                <a:schemeClr val="tx1"/>
              </a:solidFill>
              <a:latin typeface="Arial"/>
              <a:ea typeface="Verdana"/>
              <a:cs typeface="Arial"/>
            </a:endParaRPr>
          </a:p>
          <a:p>
            <a:pPr marL="171450" indent="-171450">
              <a:buChar char="•"/>
            </a:pPr>
            <a:r>
              <a:rPr lang="en-US" sz="1600" b="1" dirty="0">
                <a:solidFill>
                  <a:schemeClr val="tx1"/>
                </a:solidFill>
                <a:latin typeface="Arial"/>
                <a:ea typeface="Verdana"/>
                <a:cs typeface="Arial"/>
              </a:rPr>
              <a:t>Ensure secure and governed access to more data than ever before</a:t>
            </a:r>
            <a:endParaRPr lang="fr-FR" sz="1600" b="1" dirty="0">
              <a:solidFill>
                <a:schemeClr val="tx1"/>
              </a:solidFill>
              <a:latin typeface="Arial"/>
              <a:ea typeface="Verdana"/>
              <a:cs typeface="Arial"/>
            </a:endParaRPr>
          </a:p>
          <a:p>
            <a:endParaRPr lang="fr-FR" sz="1600" b="1" dirty="0">
              <a:solidFill>
                <a:schemeClr val="tx1"/>
              </a:solidFill>
              <a:latin typeface="Arial"/>
              <a:cs typeface="Arial"/>
            </a:endParaRPr>
          </a:p>
          <a:p>
            <a:endParaRPr lang="fr-FR" sz="1600" dirty="0">
              <a:latin typeface="Segoe UI"/>
              <a:cs typeface="Segoe UI"/>
            </a:endParaRPr>
          </a:p>
        </p:txBody>
      </p:sp>
      <p:sp>
        <p:nvSpPr>
          <p:cNvPr id="17" name="Espace réservé du contenu 1">
            <a:extLst>
              <a:ext uri="{FF2B5EF4-FFF2-40B4-BE49-F238E27FC236}">
                <a16:creationId xmlns:a16="http://schemas.microsoft.com/office/drawing/2014/main" id="{B784BEE6-368F-3016-1080-934D8E4D254B}"/>
              </a:ext>
            </a:extLst>
          </p:cNvPr>
          <p:cNvSpPr txBox="1">
            <a:spLocks/>
          </p:cNvSpPr>
          <p:nvPr/>
        </p:nvSpPr>
        <p:spPr>
          <a:xfrm>
            <a:off x="7694653" y="3901236"/>
            <a:ext cx="5435354" cy="3393421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vert="horz" lIns="0" tIns="0" rIns="0" bIns="0" rtlCol="0" anchor="ctr">
            <a:noAutofit/>
          </a:bodyPr>
          <a:lstStyle>
            <a:lvl1pPr marL="238125" indent="-238125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2"/>
              </a:buClr>
              <a:buSzPct val="9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-1841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  <a:buSzPct val="90000"/>
              <a:buFont typeface="System Font Regular"/>
              <a:buChar char="–"/>
              <a:defRPr sz="1800" kern="1200">
                <a:solidFill>
                  <a:schemeClr val="tx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2pPr>
            <a:lvl3pPr marL="744538" indent="-169863" algn="l" defTabSz="914400" rtl="0" eaLnBrk="1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2"/>
              </a:buClr>
              <a:buSzPct val="90000"/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-16033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2"/>
              </a:buClr>
              <a:buSzPct val="90000"/>
              <a:buFont typeface="System Font Regular"/>
              <a:buChar char="–"/>
              <a:tabLst/>
              <a:defRPr sz="1400" kern="1200">
                <a:solidFill>
                  <a:schemeClr val="tx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4pPr>
            <a:lvl5pPr marL="1201738" indent="-119063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2"/>
              </a:buClr>
              <a:buSzPct val="90000"/>
              <a:buFont typeface="Arial" panose="020B0604020202020204" pitchFamily="34" charset="0"/>
              <a:buChar char="•"/>
              <a:tabLst/>
              <a:defRPr sz="1200" kern="1200">
                <a:solidFill>
                  <a:schemeClr val="tx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Clr>
                <a:schemeClr val="tx2"/>
              </a:buClr>
              <a:buSzPct val="90000"/>
              <a:buFont typeface="+mj-lt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512763" indent="-2286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2"/>
              </a:buClr>
              <a:buSzPct val="90000"/>
              <a:buFont typeface="+mj-lt"/>
              <a:buAutoNum type="alphaLcPeriod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741363" indent="-1666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SzPct val="90000"/>
              <a:buFont typeface="+mj-lt"/>
              <a:buAutoNum type="romanLcPeriod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284163" indent="-284163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Clr>
                <a:schemeClr val="tx2"/>
              </a:buClr>
              <a:buSzPct val="90000"/>
              <a:buFont typeface="+mj-lt"/>
              <a:buAutoNum type="alphaUcPeriod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marL="504825" lvl="1" indent="-285750">
              <a:lnSpc>
                <a:spcPct val="100000"/>
              </a:lnSpc>
              <a:buFont typeface="Wingdings" panose="020B0604020202020204" pitchFamily="34" charset="0"/>
              <a:buChar char="ü"/>
            </a:pPr>
            <a:r>
              <a:rPr lang="en-US" sz="1600" dirty="0">
                <a:solidFill>
                  <a:srgbClr val="000000"/>
                </a:solidFill>
                <a:latin typeface="Segoe UI"/>
                <a:cs typeface="Segoe UI"/>
              </a:rPr>
              <a:t>Manage your Workflows </a:t>
            </a:r>
            <a:r>
              <a:rPr lang="en-US" sz="1600" i="0" dirty="0">
                <a:solidFill>
                  <a:srgbClr val="000000"/>
                </a:solidFill>
                <a:effectLst/>
                <a:latin typeface="Segoe UI"/>
                <a:cs typeface="Segoe UI"/>
              </a:rPr>
              <a:t>with </a:t>
            </a:r>
            <a:r>
              <a:rPr lang="en-US" sz="1600" dirty="0">
                <a:solidFill>
                  <a:srgbClr val="000000"/>
                </a:solidFill>
                <a:latin typeface="Segoe UI"/>
                <a:cs typeface="Segoe UI"/>
              </a:rPr>
              <a:t>More Flexibility and Control</a:t>
            </a:r>
            <a:endParaRPr lang="en-US" sz="1600" i="0" dirty="0">
              <a:solidFill>
                <a:srgbClr val="000000"/>
              </a:solidFill>
              <a:effectLst/>
            </a:endParaRPr>
          </a:p>
          <a:p>
            <a:pPr lvl="1">
              <a:lnSpc>
                <a:spcPct val="100000"/>
              </a:lnSpc>
              <a:buFont typeface="Wingdings" pitchFamily="2" charset="2"/>
              <a:buChar char="ü"/>
            </a:pPr>
            <a:r>
              <a:rPr lang="en-US" sz="1600" dirty="0">
                <a:solidFill>
                  <a:srgbClr val="000000"/>
                </a:solidFill>
                <a:latin typeface="Segoe UI"/>
                <a:cs typeface="Segoe UI"/>
              </a:rPr>
              <a:t>Automate your Alteryx Server Processes with additional API Support</a:t>
            </a:r>
            <a:endParaRPr lang="en-US" sz="1600" i="0" dirty="0">
              <a:solidFill>
                <a:srgbClr val="000000"/>
              </a:solidFill>
              <a:effectLst/>
            </a:endParaRPr>
          </a:p>
          <a:p>
            <a:pPr lvl="1">
              <a:lnSpc>
                <a:spcPct val="100000"/>
              </a:lnSpc>
              <a:buFont typeface="Wingdings" pitchFamily="2" charset="2"/>
              <a:buChar char="ü"/>
            </a:pPr>
            <a:r>
              <a:rPr lang="en-US" sz="1600" i="0" dirty="0">
                <a:solidFill>
                  <a:srgbClr val="000000"/>
                </a:solidFill>
                <a:effectLst/>
                <a:latin typeface="Segoe UI"/>
                <a:cs typeface="Segoe UI"/>
              </a:rPr>
              <a:t>Unlock </a:t>
            </a:r>
            <a:r>
              <a:rPr lang="en-US" sz="1600" dirty="0">
                <a:solidFill>
                  <a:srgbClr val="000000"/>
                </a:solidFill>
                <a:latin typeface="Segoe UI"/>
                <a:cs typeface="Segoe UI"/>
              </a:rPr>
              <a:t>Productivity </a:t>
            </a:r>
            <a:r>
              <a:rPr lang="en-US" sz="1600" i="0" dirty="0">
                <a:solidFill>
                  <a:srgbClr val="000000"/>
                </a:solidFill>
                <a:effectLst/>
                <a:latin typeface="Segoe UI"/>
                <a:cs typeface="Segoe UI"/>
              </a:rPr>
              <a:t>with </a:t>
            </a:r>
            <a:r>
              <a:rPr lang="en-US" sz="1600" dirty="0">
                <a:solidFill>
                  <a:srgbClr val="000000"/>
                </a:solidFill>
                <a:latin typeface="Segoe UI"/>
                <a:cs typeface="Segoe UI"/>
              </a:rPr>
              <a:t>Enterprise Utility Kits</a:t>
            </a:r>
            <a:endParaRPr lang="en-US" sz="1600" i="0" dirty="0">
              <a:solidFill>
                <a:srgbClr val="000000"/>
              </a:solidFill>
              <a:effectLst/>
            </a:endParaRPr>
          </a:p>
          <a:p>
            <a:pPr lvl="1">
              <a:lnSpc>
                <a:spcPct val="100000"/>
              </a:lnSpc>
              <a:buFont typeface="Wingdings" pitchFamily="2" charset="2"/>
              <a:buChar char="ü"/>
            </a:pPr>
            <a:r>
              <a:rPr lang="en-US" sz="1600" dirty="0">
                <a:solidFill>
                  <a:srgbClr val="000000"/>
                </a:solidFill>
                <a:latin typeface="Segoe UI"/>
                <a:cs typeface="Segoe UI"/>
              </a:rPr>
              <a:t>Data Connectivity and Authentication</a:t>
            </a:r>
            <a:endParaRPr lang="en-US" sz="1600" i="0" dirty="0">
              <a:solidFill>
                <a:srgbClr val="000000"/>
              </a:solidFill>
              <a:effectLst/>
            </a:endParaRPr>
          </a:p>
          <a:p>
            <a:pPr lvl="1">
              <a:lnSpc>
                <a:spcPct val="100000"/>
              </a:lnSpc>
              <a:buFont typeface="Wingdings" pitchFamily="2" charset="2"/>
              <a:buChar char="ü"/>
            </a:pPr>
            <a:r>
              <a:rPr lang="en-US" sz="1600" dirty="0">
                <a:solidFill>
                  <a:srgbClr val="000000"/>
                </a:solidFill>
                <a:latin typeface="Segoe UI"/>
                <a:cs typeface="Segoe UI"/>
              </a:rPr>
              <a:t>Dark Mode Beta </a:t>
            </a:r>
            <a:endParaRPr lang="en-US" sz="1600" i="0" dirty="0">
              <a:solidFill>
                <a:srgbClr val="000000"/>
              </a:solidFill>
              <a:effectLst/>
            </a:endParaRPr>
          </a:p>
          <a:p>
            <a:pPr marL="219075" lvl="1" indent="0">
              <a:lnSpc>
                <a:spcPct val="100000"/>
              </a:lnSpc>
              <a:buNone/>
            </a:pPr>
            <a:r>
              <a:rPr lang="en-US" sz="1600" b="0" i="0" dirty="0">
                <a:solidFill>
                  <a:srgbClr val="252D39"/>
                </a:solidFill>
                <a:effectLst/>
              </a:rPr>
              <a:t>And more…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8E8EB74-10D6-A486-8611-9A94F3A400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2517" y="474816"/>
            <a:ext cx="2221494" cy="457200"/>
          </a:xfrm>
        </p:spPr>
        <p:txBody>
          <a:bodyPr/>
          <a:lstStyle/>
          <a:p>
            <a:r>
              <a:rPr lang="en-US" sz="3600" dirty="0">
                <a:latin typeface="Arial"/>
                <a:cs typeface="Arial"/>
              </a:rPr>
              <a:t>2023.1</a:t>
            </a:r>
            <a:endParaRPr lang="en-US" sz="3600" dirty="0"/>
          </a:p>
        </p:txBody>
      </p:sp>
      <p:pic>
        <p:nvPicPr>
          <p:cNvPr id="3" name="Picture 3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23CBBE84-4082-5EDC-81C9-351C8123A5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3984" y="1777659"/>
            <a:ext cx="6828816" cy="1399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85147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" name="Group">
            <a:extLst>
              <a:ext uri="{FF2B5EF4-FFF2-40B4-BE49-F238E27FC236}">
                <a16:creationId xmlns:a16="http://schemas.microsoft.com/office/drawing/2014/main" id="{E9669B86-7704-716A-E5B7-4F75EBE42B3B}"/>
              </a:ext>
            </a:extLst>
          </p:cNvPr>
          <p:cNvGrpSpPr/>
          <p:nvPr/>
        </p:nvGrpSpPr>
        <p:grpSpPr>
          <a:xfrm>
            <a:off x="4644713" y="4114801"/>
            <a:ext cx="4245612" cy="2511361"/>
            <a:chOff x="-1" y="-1"/>
            <a:chExt cx="9244963" cy="5030259"/>
          </a:xfrm>
        </p:grpSpPr>
        <p:sp>
          <p:nvSpPr>
            <p:cNvPr id="66" name="Arrow">
              <a:extLst>
                <a:ext uri="{FF2B5EF4-FFF2-40B4-BE49-F238E27FC236}">
                  <a16:creationId xmlns:a16="http://schemas.microsoft.com/office/drawing/2014/main" id="{8C82B2B7-1D00-EB13-66F0-49710C971325}"/>
                </a:ext>
              </a:extLst>
            </p:cNvPr>
            <p:cNvSpPr/>
            <p:nvPr/>
          </p:nvSpPr>
          <p:spPr>
            <a:xfrm>
              <a:off x="4923124" y="-1"/>
              <a:ext cx="199181" cy="369358"/>
            </a:xfrm>
            <a:prstGeom prst="rightArrow">
              <a:avLst>
                <a:gd name="adj1" fmla="val 32000"/>
                <a:gd name="adj2" fmla="val 119126"/>
              </a:avLst>
            </a:prstGeom>
            <a:solidFill>
              <a:srgbClr val="0082CA"/>
            </a:solidFill>
            <a:ln w="12700" cap="flat">
              <a:noFill/>
              <a:miter lim="400000"/>
            </a:ln>
            <a:effectLst/>
          </p:spPr>
          <p:txBody>
            <a:bodyPr wrap="square" lIns="27431" tIns="27431" rIns="27431" bIns="27431" numCol="1" anchor="ctr">
              <a:noAutofit/>
            </a:bodyPr>
            <a:lstStyle/>
            <a:p>
              <a:pPr defTabSz="1097303">
                <a:defRPr>
                  <a:solidFill>
                    <a:srgbClr val="000000"/>
                  </a:solidFill>
                  <a:latin typeface="Montserrat Regular"/>
                  <a:ea typeface="Montserrat Regular"/>
                  <a:cs typeface="Montserrat Regular"/>
                  <a:sym typeface="Montserrat Regular"/>
                </a:defRPr>
              </a:pPr>
              <a:endParaRPr sz="108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Arrow">
              <a:extLst>
                <a:ext uri="{FF2B5EF4-FFF2-40B4-BE49-F238E27FC236}">
                  <a16:creationId xmlns:a16="http://schemas.microsoft.com/office/drawing/2014/main" id="{E8D997B6-D9FE-386C-5B34-00C8F5F5A245}"/>
                </a:ext>
              </a:extLst>
            </p:cNvPr>
            <p:cNvSpPr/>
            <p:nvPr/>
          </p:nvSpPr>
          <p:spPr>
            <a:xfrm>
              <a:off x="4923124" y="2286000"/>
              <a:ext cx="199181" cy="369358"/>
            </a:xfrm>
            <a:prstGeom prst="rightArrow">
              <a:avLst>
                <a:gd name="adj1" fmla="val 32000"/>
                <a:gd name="adj2" fmla="val 119126"/>
              </a:avLst>
            </a:prstGeom>
            <a:solidFill>
              <a:srgbClr val="0082CA"/>
            </a:solidFill>
            <a:ln w="12700" cap="flat">
              <a:noFill/>
              <a:miter lim="400000"/>
            </a:ln>
            <a:effectLst/>
          </p:spPr>
          <p:txBody>
            <a:bodyPr wrap="square" lIns="27431" tIns="27431" rIns="27431" bIns="27431" numCol="1" anchor="ctr">
              <a:noAutofit/>
            </a:bodyPr>
            <a:lstStyle/>
            <a:p>
              <a:pPr defTabSz="1097303">
                <a:defRPr>
                  <a:solidFill>
                    <a:srgbClr val="000000"/>
                  </a:solidFill>
                  <a:latin typeface="Montserrat Regular"/>
                  <a:ea typeface="Montserrat Regular"/>
                  <a:cs typeface="Montserrat Regular"/>
                  <a:sym typeface="Montserrat Regular"/>
                </a:defRPr>
              </a:pPr>
              <a:endParaRPr sz="108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" name="Arrow">
              <a:extLst>
                <a:ext uri="{FF2B5EF4-FFF2-40B4-BE49-F238E27FC236}">
                  <a16:creationId xmlns:a16="http://schemas.microsoft.com/office/drawing/2014/main" id="{994965C0-0922-876C-05AE-7519B0C98CCC}"/>
                </a:ext>
              </a:extLst>
            </p:cNvPr>
            <p:cNvSpPr/>
            <p:nvPr/>
          </p:nvSpPr>
          <p:spPr>
            <a:xfrm>
              <a:off x="4923124" y="4660900"/>
              <a:ext cx="199181" cy="369358"/>
            </a:xfrm>
            <a:prstGeom prst="rightArrow">
              <a:avLst>
                <a:gd name="adj1" fmla="val 32000"/>
                <a:gd name="adj2" fmla="val 119126"/>
              </a:avLst>
            </a:prstGeom>
            <a:solidFill>
              <a:srgbClr val="0082CA"/>
            </a:solidFill>
            <a:ln w="12700" cap="flat">
              <a:noFill/>
              <a:miter lim="400000"/>
            </a:ln>
            <a:effectLst/>
          </p:spPr>
          <p:txBody>
            <a:bodyPr wrap="square" lIns="27431" tIns="27431" rIns="27431" bIns="27431" numCol="1" anchor="ctr">
              <a:noAutofit/>
            </a:bodyPr>
            <a:lstStyle/>
            <a:p>
              <a:pPr defTabSz="1097303">
                <a:defRPr>
                  <a:solidFill>
                    <a:srgbClr val="000000"/>
                  </a:solidFill>
                  <a:latin typeface="Montserrat Regular"/>
                  <a:ea typeface="Montserrat Regular"/>
                  <a:cs typeface="Montserrat Regular"/>
                  <a:sym typeface="Montserrat Regular"/>
                </a:defRPr>
              </a:pPr>
              <a:endParaRPr sz="108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" name="Straight Connector 14">
              <a:extLst>
                <a:ext uri="{FF2B5EF4-FFF2-40B4-BE49-F238E27FC236}">
                  <a16:creationId xmlns:a16="http://schemas.microsoft.com/office/drawing/2014/main" id="{1EEF20B0-4EB7-7D28-C660-1D75EBB7A327}"/>
                </a:ext>
              </a:extLst>
            </p:cNvPr>
            <p:cNvSpPr/>
            <p:nvPr/>
          </p:nvSpPr>
          <p:spPr>
            <a:xfrm>
              <a:off x="0" y="4858277"/>
              <a:ext cx="5800697" cy="1"/>
            </a:xfrm>
            <a:prstGeom prst="line">
              <a:avLst/>
            </a:prstGeom>
            <a:noFill/>
            <a:ln w="38100" cap="rnd">
              <a:solidFill>
                <a:srgbClr val="0082CA"/>
              </a:solidFill>
              <a:prstDash val="solid"/>
              <a:miter lim="800000"/>
            </a:ln>
            <a:effectLst/>
          </p:spPr>
          <p:txBody>
            <a:bodyPr wrap="square" lIns="27431" tIns="27431" rIns="27431" bIns="27431" numCol="1" anchor="t">
              <a:noAutofit/>
            </a:bodyPr>
            <a:lstStyle/>
            <a:p>
              <a:pPr defTabSz="1097303"/>
              <a:endParaRPr sz="108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" name="Straight Connector 14">
              <a:extLst>
                <a:ext uri="{FF2B5EF4-FFF2-40B4-BE49-F238E27FC236}">
                  <a16:creationId xmlns:a16="http://schemas.microsoft.com/office/drawing/2014/main" id="{FFE5198A-782D-BAC8-0802-6708B001A83C}"/>
                </a:ext>
              </a:extLst>
            </p:cNvPr>
            <p:cNvSpPr/>
            <p:nvPr/>
          </p:nvSpPr>
          <p:spPr>
            <a:xfrm>
              <a:off x="-1" y="2463204"/>
              <a:ext cx="9244963" cy="1"/>
            </a:xfrm>
            <a:prstGeom prst="line">
              <a:avLst/>
            </a:prstGeom>
            <a:noFill/>
            <a:ln w="38100" cap="rnd">
              <a:solidFill>
                <a:srgbClr val="0082CA"/>
              </a:solidFill>
              <a:prstDash val="solid"/>
              <a:miter lim="800000"/>
            </a:ln>
            <a:effectLst/>
          </p:spPr>
          <p:txBody>
            <a:bodyPr wrap="square" lIns="27431" tIns="27431" rIns="27431" bIns="27431" numCol="1" anchor="t">
              <a:noAutofit/>
            </a:bodyPr>
            <a:lstStyle/>
            <a:p>
              <a:pPr defTabSz="1097303"/>
              <a:endParaRPr sz="108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" name="Straight Connector 14">
              <a:extLst>
                <a:ext uri="{FF2B5EF4-FFF2-40B4-BE49-F238E27FC236}">
                  <a16:creationId xmlns:a16="http://schemas.microsoft.com/office/drawing/2014/main" id="{D5970C8C-AD0D-6CCE-934C-7F7D47AFB8A3}"/>
                </a:ext>
              </a:extLst>
            </p:cNvPr>
            <p:cNvSpPr/>
            <p:nvPr/>
          </p:nvSpPr>
          <p:spPr>
            <a:xfrm>
              <a:off x="0" y="184678"/>
              <a:ext cx="5800697" cy="1"/>
            </a:xfrm>
            <a:prstGeom prst="line">
              <a:avLst/>
            </a:prstGeom>
            <a:noFill/>
            <a:ln w="38100" cap="rnd">
              <a:solidFill>
                <a:srgbClr val="0082CA"/>
              </a:solidFill>
              <a:prstDash val="solid"/>
              <a:miter lim="800000"/>
            </a:ln>
            <a:effectLst/>
          </p:spPr>
          <p:txBody>
            <a:bodyPr wrap="square" lIns="27431" tIns="27431" rIns="27431" bIns="27431" numCol="1" anchor="t">
              <a:noAutofit/>
            </a:bodyPr>
            <a:lstStyle/>
            <a:p>
              <a:pPr defTabSz="1097303"/>
              <a:endParaRPr sz="108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" name="Straight Connector 63">
              <a:extLst>
                <a:ext uri="{FF2B5EF4-FFF2-40B4-BE49-F238E27FC236}">
                  <a16:creationId xmlns:a16="http://schemas.microsoft.com/office/drawing/2014/main" id="{465D37BE-75DA-B831-B36F-EC82367D0FC9}"/>
                </a:ext>
              </a:extLst>
            </p:cNvPr>
            <p:cNvSpPr/>
            <p:nvPr/>
          </p:nvSpPr>
          <p:spPr>
            <a:xfrm>
              <a:off x="5815018" y="199145"/>
              <a:ext cx="1347934" cy="2279297"/>
            </a:xfrm>
            <a:prstGeom prst="line">
              <a:avLst/>
            </a:prstGeom>
            <a:noFill/>
            <a:ln w="38100" cap="rnd">
              <a:solidFill>
                <a:srgbClr val="0082CA"/>
              </a:solidFill>
              <a:prstDash val="solid"/>
              <a:miter lim="800000"/>
            </a:ln>
            <a:effectLst/>
          </p:spPr>
          <p:txBody>
            <a:bodyPr wrap="square" lIns="27431" tIns="27431" rIns="27431" bIns="27431" numCol="1" anchor="t">
              <a:noAutofit/>
            </a:bodyPr>
            <a:lstStyle/>
            <a:p>
              <a:pPr defTabSz="1097303"/>
              <a:endParaRPr sz="108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" name="Straight Connector 63">
              <a:extLst>
                <a:ext uri="{FF2B5EF4-FFF2-40B4-BE49-F238E27FC236}">
                  <a16:creationId xmlns:a16="http://schemas.microsoft.com/office/drawing/2014/main" id="{EEA660B9-E071-E26B-7892-843066870DDF}"/>
                </a:ext>
              </a:extLst>
            </p:cNvPr>
            <p:cNvSpPr/>
            <p:nvPr/>
          </p:nvSpPr>
          <p:spPr>
            <a:xfrm flipH="1">
              <a:off x="5815018" y="2454458"/>
              <a:ext cx="1347933" cy="2394925"/>
            </a:xfrm>
            <a:prstGeom prst="line">
              <a:avLst/>
            </a:prstGeom>
            <a:noFill/>
            <a:ln w="38100" cap="rnd">
              <a:solidFill>
                <a:srgbClr val="0082CA"/>
              </a:solidFill>
              <a:prstDash val="solid"/>
              <a:miter lim="800000"/>
            </a:ln>
            <a:effectLst/>
          </p:spPr>
          <p:txBody>
            <a:bodyPr wrap="square" lIns="27431" tIns="27431" rIns="27431" bIns="27431" numCol="1" anchor="t">
              <a:noAutofit/>
            </a:bodyPr>
            <a:lstStyle/>
            <a:p>
              <a:pPr defTabSz="1097303"/>
              <a:endParaRPr sz="108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" name="Arrow">
              <a:extLst>
                <a:ext uri="{FF2B5EF4-FFF2-40B4-BE49-F238E27FC236}">
                  <a16:creationId xmlns:a16="http://schemas.microsoft.com/office/drawing/2014/main" id="{F3E1640B-6706-D2ED-C8B9-A519CCDEAFCD}"/>
                </a:ext>
              </a:extLst>
            </p:cNvPr>
            <p:cNvSpPr/>
            <p:nvPr/>
          </p:nvSpPr>
          <p:spPr>
            <a:xfrm>
              <a:off x="8246293" y="2271459"/>
              <a:ext cx="199181" cy="369359"/>
            </a:xfrm>
            <a:prstGeom prst="rightArrow">
              <a:avLst>
                <a:gd name="adj1" fmla="val 32000"/>
                <a:gd name="adj2" fmla="val 119126"/>
              </a:avLst>
            </a:prstGeom>
            <a:solidFill>
              <a:srgbClr val="0082CA"/>
            </a:solidFill>
            <a:ln w="12700" cap="flat">
              <a:noFill/>
              <a:miter lim="400000"/>
            </a:ln>
            <a:effectLst/>
          </p:spPr>
          <p:txBody>
            <a:bodyPr wrap="square" lIns="27431" tIns="27431" rIns="27431" bIns="27431" numCol="1" anchor="ctr">
              <a:noAutofit/>
            </a:bodyPr>
            <a:lstStyle/>
            <a:p>
              <a:pPr defTabSz="1097303">
                <a:defRPr>
                  <a:solidFill>
                    <a:srgbClr val="000000"/>
                  </a:solidFill>
                  <a:latin typeface="Montserrat Regular"/>
                  <a:ea typeface="Montserrat Regular"/>
                  <a:cs typeface="Montserrat Regular"/>
                  <a:sym typeface="Montserrat Regular"/>
                </a:defRPr>
              </a:pPr>
              <a:endParaRPr sz="108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5" name="Rounded Rectangle">
            <a:extLst>
              <a:ext uri="{FF2B5EF4-FFF2-40B4-BE49-F238E27FC236}">
                <a16:creationId xmlns:a16="http://schemas.microsoft.com/office/drawing/2014/main" id="{720CCA9B-F983-60E0-A540-14F2A9ABC5BF}"/>
              </a:ext>
            </a:extLst>
          </p:cNvPr>
          <p:cNvSpPr/>
          <p:nvPr/>
        </p:nvSpPr>
        <p:spPr>
          <a:xfrm>
            <a:off x="841539" y="3804864"/>
            <a:ext cx="4925833" cy="819404"/>
          </a:xfrm>
          <a:prstGeom prst="roundRect">
            <a:avLst>
              <a:gd name="adj" fmla="val 11095"/>
            </a:avLst>
          </a:prstGeom>
          <a:solidFill>
            <a:srgbClr val="FFFFFF"/>
          </a:solidFill>
          <a:ln w="12700">
            <a:miter lim="400000"/>
          </a:ln>
          <a:effectLst>
            <a:outerShdw blurRad="101600" dist="50800" dir="3600440" rotWithShape="0">
              <a:srgbClr val="000000">
                <a:alpha val="15225"/>
              </a:srgbClr>
            </a:outerShdw>
          </a:effectLst>
        </p:spPr>
        <p:txBody>
          <a:bodyPr lIns="27431" rIns="27431" anchor="ctr"/>
          <a:lstStyle/>
          <a:p>
            <a:pPr defTabSz="1097303">
              <a:defRPr>
                <a:solidFill>
                  <a:srgbClr val="000000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endParaRPr sz="108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Rounded Rectangle">
            <a:extLst>
              <a:ext uri="{FF2B5EF4-FFF2-40B4-BE49-F238E27FC236}">
                <a16:creationId xmlns:a16="http://schemas.microsoft.com/office/drawing/2014/main" id="{AE0B505B-8346-A8FD-D427-8B0E9D10D96E}"/>
              </a:ext>
            </a:extLst>
          </p:cNvPr>
          <p:cNvSpPr/>
          <p:nvPr/>
        </p:nvSpPr>
        <p:spPr>
          <a:xfrm>
            <a:off x="841540" y="4934085"/>
            <a:ext cx="4898538" cy="819404"/>
          </a:xfrm>
          <a:prstGeom prst="roundRect">
            <a:avLst>
              <a:gd name="adj" fmla="val 11095"/>
            </a:avLst>
          </a:prstGeom>
          <a:solidFill>
            <a:srgbClr val="FFFFFF"/>
          </a:solidFill>
          <a:ln w="12700">
            <a:miter lim="400000"/>
          </a:ln>
          <a:effectLst>
            <a:outerShdw blurRad="101600" dist="50800" dir="3600440" rotWithShape="0">
              <a:srgbClr val="000000">
                <a:alpha val="15225"/>
              </a:srgbClr>
            </a:outerShdw>
          </a:effectLst>
        </p:spPr>
        <p:txBody>
          <a:bodyPr lIns="27431" rIns="27431" anchor="ctr"/>
          <a:lstStyle/>
          <a:p>
            <a:pPr defTabSz="1097303">
              <a:defRPr>
                <a:solidFill>
                  <a:srgbClr val="000000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endParaRPr sz="108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Rounded Rectangle">
            <a:extLst>
              <a:ext uri="{FF2B5EF4-FFF2-40B4-BE49-F238E27FC236}">
                <a16:creationId xmlns:a16="http://schemas.microsoft.com/office/drawing/2014/main" id="{5C0813B7-4615-5D26-764E-A38598E12AE6}"/>
              </a:ext>
            </a:extLst>
          </p:cNvPr>
          <p:cNvSpPr/>
          <p:nvPr/>
        </p:nvSpPr>
        <p:spPr>
          <a:xfrm>
            <a:off x="838051" y="6148867"/>
            <a:ext cx="4851794" cy="818353"/>
          </a:xfrm>
          <a:prstGeom prst="roundRect">
            <a:avLst>
              <a:gd name="adj" fmla="val 11095"/>
            </a:avLst>
          </a:prstGeom>
          <a:solidFill>
            <a:srgbClr val="FFFFFF"/>
          </a:solidFill>
          <a:ln w="12700">
            <a:miter lim="400000"/>
          </a:ln>
          <a:effectLst>
            <a:outerShdw blurRad="101600" dist="50800" dir="3600440" rotWithShape="0">
              <a:srgbClr val="000000">
                <a:alpha val="15225"/>
              </a:srgbClr>
            </a:outerShdw>
          </a:effectLst>
        </p:spPr>
        <p:txBody>
          <a:bodyPr lIns="27431" rIns="27431" anchor="ctr"/>
          <a:lstStyle/>
          <a:p>
            <a:pPr defTabSz="1097303">
              <a:defRPr>
                <a:solidFill>
                  <a:srgbClr val="000000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endParaRPr sz="108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" name="TextBox 44">
            <a:extLst>
              <a:ext uri="{FF2B5EF4-FFF2-40B4-BE49-F238E27FC236}">
                <a16:creationId xmlns:a16="http://schemas.microsoft.com/office/drawing/2014/main" id="{DD677D0D-62FB-5F52-301C-6BFA39315AA7}"/>
              </a:ext>
            </a:extLst>
          </p:cNvPr>
          <p:cNvSpPr txBox="1"/>
          <p:nvPr/>
        </p:nvSpPr>
        <p:spPr>
          <a:xfrm>
            <a:off x="8657750" y="7095395"/>
            <a:ext cx="5220731" cy="5416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54863" tIns="54863" rIns="54863" bIns="54863">
            <a:spAutoFit/>
          </a:bodyPr>
          <a:lstStyle>
            <a:lvl1pPr algn="ctr">
              <a:defRPr sz="2400">
                <a:solidFill>
                  <a:srgbClr val="FFFFFF"/>
                </a:solidFill>
                <a:latin typeface="Segoe UI Light"/>
                <a:ea typeface="Segoe UI Light"/>
                <a:cs typeface="Segoe UI Light"/>
                <a:sym typeface="Segoe UI Light"/>
              </a:defRPr>
            </a:lvl1pPr>
          </a:lstStyle>
          <a:p>
            <a:pPr defTabSz="1097303"/>
            <a:r>
              <a:rPr sz="1400">
                <a:latin typeface="Arial" panose="020B0604020202020204" pitchFamily="34" charset="0"/>
                <a:cs typeface="Arial" panose="020B0604020202020204" pitchFamily="34" charset="0"/>
              </a:rPr>
              <a:t>Collaboratively </a:t>
            </a:r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prepare, transform, and enrich </a:t>
            </a:r>
            <a:r>
              <a:rPr sz="1400">
                <a:latin typeface="Arial" panose="020B0604020202020204" pitchFamily="34" charset="0"/>
                <a:cs typeface="Arial" panose="020B0604020202020204" pitchFamily="34" charset="0"/>
              </a:rPr>
              <a:t>data while leveraging the cloud for scalable execution</a:t>
            </a:r>
          </a:p>
        </p:txBody>
      </p:sp>
      <p:pic>
        <p:nvPicPr>
          <p:cNvPr id="46" name="Picture 57" descr="Picture 57">
            <a:extLst>
              <a:ext uri="{FF2B5EF4-FFF2-40B4-BE49-F238E27FC236}">
                <a16:creationId xmlns:a16="http://schemas.microsoft.com/office/drawing/2014/main" id="{275B7983-23A1-9CE2-0BD5-2C9FBC2509B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20930" y="3308601"/>
            <a:ext cx="6386794" cy="3739690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15C0D04-D492-6F1C-1F21-D7D2FCB12D7C}"/>
              </a:ext>
            </a:extLst>
          </p:cNvPr>
          <p:cNvSpPr txBox="1"/>
          <p:nvPr/>
        </p:nvSpPr>
        <p:spPr>
          <a:xfrm>
            <a:off x="1606859" y="3884313"/>
            <a:ext cx="3785658" cy="2215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0" tIns="0" rIns="0" bIns="0" anchor="t">
            <a:spAutoFit/>
          </a:bodyPr>
          <a:lstStyle>
            <a:lvl1pPr>
              <a:lnSpc>
                <a:spcPct val="90000"/>
              </a:lnSpc>
              <a:defRPr sz="4000">
                <a:solidFill>
                  <a:schemeClr val="accent3"/>
                </a:solidFill>
                <a:latin typeface="Segoe UI Light"/>
                <a:ea typeface="Segoe UI Light"/>
                <a:cs typeface="Segoe UI Light"/>
                <a:sym typeface="Segoe UI Light"/>
              </a:defRPr>
            </a:lvl1pPr>
          </a:lstStyle>
          <a:p>
            <a:pPr defTabSz="456748">
              <a:defRPr/>
            </a:pPr>
            <a:r>
              <a:rPr lang="en-US" sz="1600" b="1">
                <a:solidFill>
                  <a:srgbClr val="00263E"/>
                </a:solidFill>
                <a:latin typeface="Arial"/>
                <a:cs typeface="Arial"/>
              </a:rPr>
              <a:t>Easy-to-Use &amp; Self Service</a:t>
            </a:r>
            <a:endParaRPr sz="1600" b="1">
              <a:solidFill>
                <a:srgbClr val="00263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40">
            <a:extLst>
              <a:ext uri="{FF2B5EF4-FFF2-40B4-BE49-F238E27FC236}">
                <a16:creationId xmlns:a16="http://schemas.microsoft.com/office/drawing/2014/main" id="{F5A1131B-BB07-411A-74F7-B7A4493611B5}"/>
              </a:ext>
            </a:extLst>
          </p:cNvPr>
          <p:cNvSpPr txBox="1"/>
          <p:nvPr/>
        </p:nvSpPr>
        <p:spPr>
          <a:xfrm>
            <a:off x="1552304" y="4110336"/>
            <a:ext cx="3789450" cy="5169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4821" tIns="54821" rIns="54821" bIns="54821" anchor="t">
            <a:spAutoFit/>
          </a:bodyPr>
          <a:lstStyle>
            <a:lvl1pPr>
              <a:defRPr sz="2400">
                <a:latin typeface="Segoe UI Light"/>
                <a:ea typeface="Segoe UI Light"/>
                <a:cs typeface="Segoe UI Light"/>
                <a:sym typeface="Segoe UI Light"/>
              </a:defRPr>
            </a:lvl1pPr>
          </a:lstStyle>
          <a:p>
            <a:pPr defTabSz="456748">
              <a:defRPr/>
            </a:pPr>
            <a:r>
              <a:rPr lang="en-US" sz="1320">
                <a:solidFill>
                  <a:srgbClr val="0026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code / code friendly and accessible via any  web browser</a:t>
            </a:r>
          </a:p>
        </p:txBody>
      </p:sp>
      <p:pic>
        <p:nvPicPr>
          <p:cNvPr id="17" name="Graphic 16" descr="Users with solid fill">
            <a:extLst>
              <a:ext uri="{FF2B5EF4-FFF2-40B4-BE49-F238E27FC236}">
                <a16:creationId xmlns:a16="http://schemas.microsoft.com/office/drawing/2014/main" id="{6D4B9391-9115-712B-80DB-8671B6DCDC8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19453" y="3970120"/>
            <a:ext cx="541292" cy="541292"/>
          </a:xfrm>
          <a:prstGeom prst="rect">
            <a:avLst/>
          </a:prstGeom>
        </p:spPr>
      </p:pic>
      <p:sp>
        <p:nvSpPr>
          <p:cNvPr id="18" name="TextBox 12">
            <a:extLst>
              <a:ext uri="{FF2B5EF4-FFF2-40B4-BE49-F238E27FC236}">
                <a16:creationId xmlns:a16="http://schemas.microsoft.com/office/drawing/2014/main" id="{A84AC4C7-00C7-A7E1-2C3A-5045DA08E20D}"/>
              </a:ext>
            </a:extLst>
          </p:cNvPr>
          <p:cNvSpPr txBox="1"/>
          <p:nvPr/>
        </p:nvSpPr>
        <p:spPr>
          <a:xfrm>
            <a:off x="1656920" y="4960903"/>
            <a:ext cx="3822320" cy="2215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0" tIns="0" rIns="0" bIns="0" anchor="t">
            <a:spAutoFit/>
          </a:bodyPr>
          <a:lstStyle>
            <a:lvl1pPr>
              <a:lnSpc>
                <a:spcPct val="90000"/>
              </a:lnSpc>
              <a:defRPr sz="4000">
                <a:solidFill>
                  <a:schemeClr val="accent3"/>
                </a:solidFill>
                <a:latin typeface="Segoe UI Light"/>
                <a:ea typeface="Segoe UI Light"/>
                <a:cs typeface="Segoe UI Light"/>
                <a:sym typeface="Segoe UI Light"/>
              </a:defRPr>
            </a:lvl1pPr>
          </a:lstStyle>
          <a:p>
            <a:pPr defTabSz="456748">
              <a:defRPr/>
            </a:pPr>
            <a:r>
              <a:rPr lang="en-US" sz="1600" b="1">
                <a:solidFill>
                  <a:srgbClr val="00263E"/>
                </a:solidFill>
                <a:latin typeface="Arial"/>
                <a:cs typeface="Arial"/>
              </a:rPr>
              <a:t>Interactive</a:t>
            </a:r>
            <a:endParaRPr sz="1600" b="1">
              <a:solidFill>
                <a:srgbClr val="00263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41">
            <a:extLst>
              <a:ext uri="{FF2B5EF4-FFF2-40B4-BE49-F238E27FC236}">
                <a16:creationId xmlns:a16="http://schemas.microsoft.com/office/drawing/2014/main" id="{06BD27CE-536A-A9B3-F03C-EC78B46EF714}"/>
              </a:ext>
            </a:extLst>
          </p:cNvPr>
          <p:cNvSpPr txBox="1"/>
          <p:nvPr/>
        </p:nvSpPr>
        <p:spPr>
          <a:xfrm>
            <a:off x="1606859" y="5200647"/>
            <a:ext cx="4133219" cy="5169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4821" tIns="54821" rIns="54821" bIns="54821" anchor="t">
            <a:spAutoFit/>
          </a:bodyPr>
          <a:lstStyle>
            <a:lvl1pPr>
              <a:defRPr sz="2400">
                <a:latin typeface="Segoe UI Light"/>
                <a:ea typeface="Segoe UI Light"/>
                <a:cs typeface="Segoe UI Light"/>
                <a:sym typeface="Segoe UI Light"/>
              </a:defRPr>
            </a:lvl1pPr>
          </a:lstStyle>
          <a:p>
            <a:pPr defTabSz="1096667"/>
            <a:r>
              <a:rPr lang="en-US" sz="1320">
                <a:solidFill>
                  <a:srgbClr val="0026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AI/ML-based suggestions for exploration and transformation of data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1D19593F-41A6-B8DB-F07F-DD91A089233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9242" y="5085552"/>
            <a:ext cx="356840" cy="508496"/>
          </a:xfrm>
          <a:prstGeom prst="rect">
            <a:avLst/>
          </a:prstGeom>
        </p:spPr>
      </p:pic>
      <p:sp>
        <p:nvSpPr>
          <p:cNvPr id="21" name="TextBox 12">
            <a:extLst>
              <a:ext uri="{FF2B5EF4-FFF2-40B4-BE49-F238E27FC236}">
                <a16:creationId xmlns:a16="http://schemas.microsoft.com/office/drawing/2014/main" id="{FD40BF5A-D667-69C9-AD88-12B97918BAD0}"/>
              </a:ext>
            </a:extLst>
          </p:cNvPr>
          <p:cNvSpPr txBox="1"/>
          <p:nvPr/>
        </p:nvSpPr>
        <p:spPr>
          <a:xfrm>
            <a:off x="1688582" y="6199349"/>
            <a:ext cx="3316259" cy="2215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0" tIns="0" rIns="0" bIns="0" anchor="t">
            <a:spAutoFit/>
          </a:bodyPr>
          <a:lstStyle>
            <a:lvl1pPr>
              <a:lnSpc>
                <a:spcPct val="90000"/>
              </a:lnSpc>
              <a:defRPr sz="4000">
                <a:solidFill>
                  <a:schemeClr val="accent3"/>
                </a:solidFill>
                <a:latin typeface="Segoe UI Light"/>
                <a:ea typeface="Segoe UI Light"/>
                <a:cs typeface="Segoe UI Light"/>
                <a:sym typeface="Segoe UI Light"/>
              </a:defRPr>
            </a:lvl1pPr>
          </a:lstStyle>
          <a:p>
            <a:pPr defTabSz="456748">
              <a:defRPr/>
            </a:pPr>
            <a:r>
              <a:rPr lang="en-US" sz="1600" b="1">
                <a:solidFill>
                  <a:srgbClr val="00263E"/>
                </a:solidFill>
                <a:latin typeface="Arial"/>
                <a:cs typeface="Arial"/>
              </a:rPr>
              <a:t>Enterprise</a:t>
            </a:r>
            <a:r>
              <a:rPr lang="en-US" sz="1600">
                <a:solidFill>
                  <a:srgbClr val="00263E"/>
                </a:solidFill>
                <a:latin typeface="Arial"/>
                <a:cs typeface="Arial"/>
              </a:rPr>
              <a:t> </a:t>
            </a:r>
            <a:r>
              <a:rPr lang="en-US" sz="1600" b="1">
                <a:solidFill>
                  <a:srgbClr val="00263E"/>
                </a:solidFill>
                <a:latin typeface="Arial"/>
                <a:cs typeface="Arial"/>
              </a:rPr>
              <a:t>Grade</a:t>
            </a:r>
            <a:endParaRPr sz="1600" b="1">
              <a:solidFill>
                <a:srgbClr val="00263E"/>
              </a:solidFill>
              <a:latin typeface="Arial"/>
              <a:cs typeface="Arial"/>
            </a:endParaRPr>
          </a:p>
        </p:txBody>
      </p:sp>
      <p:sp>
        <p:nvSpPr>
          <p:cNvPr id="22" name="TextBox 53">
            <a:extLst>
              <a:ext uri="{FF2B5EF4-FFF2-40B4-BE49-F238E27FC236}">
                <a16:creationId xmlns:a16="http://schemas.microsoft.com/office/drawing/2014/main" id="{D461E047-44B1-EBA9-E82A-54FBAA72317C}"/>
              </a:ext>
            </a:extLst>
          </p:cNvPr>
          <p:cNvSpPr txBox="1"/>
          <p:nvPr/>
        </p:nvSpPr>
        <p:spPr>
          <a:xfrm>
            <a:off x="1622164" y="6450405"/>
            <a:ext cx="3624924" cy="5169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4821" tIns="54821" rIns="54821" bIns="54821" anchor="t">
            <a:spAutoFit/>
          </a:bodyPr>
          <a:lstStyle>
            <a:lvl1pPr>
              <a:defRPr sz="2400">
                <a:latin typeface="Segoe UI Light"/>
                <a:ea typeface="Segoe UI Light"/>
                <a:cs typeface="Segoe UI Light"/>
                <a:sym typeface="Segoe UI Light"/>
              </a:defRPr>
            </a:lvl1pPr>
          </a:lstStyle>
          <a:p>
            <a:pPr defTabSz="456748">
              <a:defRPr/>
            </a:pPr>
            <a:r>
              <a:rPr lang="en-US" sz="1320">
                <a:solidFill>
                  <a:srgbClr val="0026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Scalable, secure, governed, optimized for cloud databases</a:t>
            </a:r>
          </a:p>
        </p:txBody>
      </p:sp>
      <p:pic>
        <p:nvPicPr>
          <p:cNvPr id="23" name="Graphic 22" descr="Cloud Computing outline">
            <a:extLst>
              <a:ext uri="{FF2B5EF4-FFF2-40B4-BE49-F238E27FC236}">
                <a16:creationId xmlns:a16="http://schemas.microsoft.com/office/drawing/2014/main" id="{5CCB861A-4D7C-FF6D-2594-C48A4A17BB1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58950" y="6229627"/>
            <a:ext cx="650518" cy="650518"/>
          </a:xfrm>
          <a:prstGeom prst="rect">
            <a:avLst/>
          </a:prstGeom>
        </p:spPr>
      </p:pic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530D02EC-594A-6E9B-2A7E-FA5FF8B1D48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26564" y="332197"/>
            <a:ext cx="1315289" cy="1315289"/>
          </a:xfrm>
          <a:prstGeom prst="rect">
            <a:avLst/>
          </a:prstGeom>
        </p:spPr>
      </p:pic>
      <p:pic>
        <p:nvPicPr>
          <p:cNvPr id="4" name="Picture 3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8DF7CC59-4D5D-F0F9-D881-A605AFF91AC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2675" y="3846751"/>
            <a:ext cx="4575343" cy="2663390"/>
          </a:xfrm>
          <a:prstGeom prst="rect">
            <a:avLst/>
          </a:prstGeom>
        </p:spPr>
      </p:pic>
      <p:grpSp>
        <p:nvGrpSpPr>
          <p:cNvPr id="31" name="Group">
            <a:extLst>
              <a:ext uri="{FF2B5EF4-FFF2-40B4-BE49-F238E27FC236}">
                <a16:creationId xmlns:a16="http://schemas.microsoft.com/office/drawing/2014/main" id="{EB0BE107-2B91-D374-34A0-5644F164745D}"/>
              </a:ext>
            </a:extLst>
          </p:cNvPr>
          <p:cNvGrpSpPr/>
          <p:nvPr/>
        </p:nvGrpSpPr>
        <p:grpSpPr>
          <a:xfrm>
            <a:off x="3649900" y="1131932"/>
            <a:ext cx="2039945" cy="1741156"/>
            <a:chOff x="251470" y="0"/>
            <a:chExt cx="6157341" cy="4064042"/>
          </a:xfrm>
        </p:grpSpPr>
        <p:pic>
          <p:nvPicPr>
            <p:cNvPr id="32" name="Picture 7" descr="Picture 7">
              <a:extLst>
                <a:ext uri="{FF2B5EF4-FFF2-40B4-BE49-F238E27FC236}">
                  <a16:creationId xmlns:a16="http://schemas.microsoft.com/office/drawing/2014/main" id="{E9121EA7-3560-5CDB-6FE3-46358D27AD21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251470" y="0"/>
              <a:ext cx="5715059" cy="406404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3" name="Picture 89" descr="Picture 89">
              <a:extLst>
                <a:ext uri="{FF2B5EF4-FFF2-40B4-BE49-F238E27FC236}">
                  <a16:creationId xmlns:a16="http://schemas.microsoft.com/office/drawing/2014/main" id="{2E3EF813-A843-C789-CCF2-A54312282E8B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rcRect l="30693" r="30693" b="51613"/>
            <a:stretch>
              <a:fillRect/>
            </a:stretch>
          </p:blipFill>
          <p:spPr>
            <a:xfrm>
              <a:off x="2288416" y="898970"/>
              <a:ext cx="1641313" cy="155643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4" name="TextBox 71">
              <a:extLst>
                <a:ext uri="{FF2B5EF4-FFF2-40B4-BE49-F238E27FC236}">
                  <a16:creationId xmlns:a16="http://schemas.microsoft.com/office/drawing/2014/main" id="{2F89B220-2947-F2D8-AC39-3B13074148C7}"/>
                </a:ext>
              </a:extLst>
            </p:cNvPr>
            <p:cNvSpPr txBox="1"/>
            <p:nvPr/>
          </p:nvSpPr>
          <p:spPr>
            <a:xfrm>
              <a:off x="251470" y="2982716"/>
              <a:ext cx="6157341" cy="8189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="http://schemas.openxmlformats.org/officeDocument/2006/math" xmlns:a14="http://schemas.microsoft.com/office/drawing/2010/main"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ctr" defTabSz="3656545">
                <a:spcBef>
                  <a:spcPts val="2300"/>
                </a:spcBef>
                <a:defRPr sz="3800" spc="-72">
                  <a:solidFill>
                    <a:srgbClr val="FFFFFF"/>
                  </a:solidFill>
                </a:defRPr>
              </a:lvl1pPr>
            </a:lstStyle>
            <a:p>
              <a:pPr defTabSz="2193928">
                <a:spcBef>
                  <a:spcPts val="1380"/>
                </a:spcBef>
                <a:defRPr/>
              </a:pPr>
              <a:r>
                <a:rPr sz="2280" spc="-43"/>
                <a:t>DESIGNER</a:t>
              </a:r>
            </a:p>
          </p:txBody>
        </p:sp>
      </p:grpSp>
      <p:pic>
        <p:nvPicPr>
          <p:cNvPr id="35" name="Picture 56" descr="Picture 56">
            <a:extLst>
              <a:ext uri="{FF2B5EF4-FFF2-40B4-BE49-F238E27FC236}">
                <a16:creationId xmlns:a16="http://schemas.microsoft.com/office/drawing/2014/main" id="{E020E4BD-F586-5ACC-EFF4-C8D94B84B3B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rot="21360000">
            <a:off x="5764548" y="801092"/>
            <a:ext cx="1124371" cy="740902"/>
          </a:xfrm>
          <a:prstGeom prst="rect">
            <a:avLst/>
          </a:prstGeom>
          <a:ln w="12700">
            <a:miter lim="400000"/>
          </a:ln>
        </p:spPr>
      </p:pic>
      <p:pic>
        <p:nvPicPr>
          <p:cNvPr id="36" name="Picture 57" descr="Picture 57">
            <a:extLst>
              <a:ext uri="{FF2B5EF4-FFF2-40B4-BE49-F238E27FC236}">
                <a16:creationId xmlns:a16="http://schemas.microsoft.com/office/drawing/2014/main" id="{0BF9C94F-3544-51C5-17C7-1AC1E180D09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 rot="21378230">
            <a:off x="6972711" y="680327"/>
            <a:ext cx="1624171" cy="716009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37" name="Group 30">
            <a:extLst>
              <a:ext uri="{FF2B5EF4-FFF2-40B4-BE49-F238E27FC236}">
                <a16:creationId xmlns:a16="http://schemas.microsoft.com/office/drawing/2014/main" id="{FABB5CEA-E201-F222-40E7-912B5581223B}"/>
              </a:ext>
            </a:extLst>
          </p:cNvPr>
          <p:cNvGrpSpPr/>
          <p:nvPr/>
        </p:nvGrpSpPr>
        <p:grpSpPr>
          <a:xfrm>
            <a:off x="8506115" y="1131932"/>
            <a:ext cx="2073974" cy="1800308"/>
            <a:chOff x="0" y="0"/>
            <a:chExt cx="6217992" cy="4064051"/>
          </a:xfrm>
        </p:grpSpPr>
        <p:sp>
          <p:nvSpPr>
            <p:cNvPr id="38" name="Rounded Rectangle 12">
              <a:extLst>
                <a:ext uri="{FF2B5EF4-FFF2-40B4-BE49-F238E27FC236}">
                  <a16:creationId xmlns:a16="http://schemas.microsoft.com/office/drawing/2014/main" id="{C14C032E-AC80-6C29-202B-28E423137C09}"/>
                </a:ext>
              </a:extLst>
            </p:cNvPr>
            <p:cNvSpPr/>
            <p:nvPr/>
          </p:nvSpPr>
          <p:spPr>
            <a:xfrm>
              <a:off x="247910" y="0"/>
              <a:ext cx="5722172" cy="4064051"/>
            </a:xfrm>
            <a:prstGeom prst="roundRect">
              <a:avLst>
                <a:gd name="adj" fmla="val 8011"/>
              </a:avLst>
            </a:prstGeom>
            <a:solidFill>
              <a:srgbClr val="E7E6E6"/>
            </a:solidFill>
            <a:ln w="3175" cap="flat">
              <a:noFill/>
              <a:miter lim="400000"/>
            </a:ln>
            <a:effectLst/>
          </p:spPr>
          <p:txBody>
            <a:bodyPr wrap="square" lIns="23146" tIns="23146" rIns="23146" bIns="23146" numCol="1" anchor="ctr">
              <a:noAutofit/>
            </a:bodyPr>
            <a:lstStyle/>
            <a:p>
              <a:pPr algn="ctr" defTabSz="1097294">
                <a:spcBef>
                  <a:spcPts val="1380"/>
                </a:spcBef>
                <a:defRPr sz="4600">
                  <a:solidFill>
                    <a:srgbClr val="FFFFFF"/>
                  </a:solidFill>
                  <a:latin typeface="Segoe UI"/>
                  <a:ea typeface="Segoe UI"/>
                  <a:cs typeface="Segoe UI"/>
                  <a:sym typeface="Segoe UI"/>
                </a:defRPr>
              </a:pPr>
              <a:endParaRPr sz="2760">
                <a:solidFill>
                  <a:srgbClr val="FFFFFF"/>
                </a:solidFill>
                <a:latin typeface="Segoe UI"/>
                <a:cs typeface="Segoe UI"/>
                <a:sym typeface="Segoe UI"/>
              </a:endParaRPr>
            </a:p>
          </p:txBody>
        </p:sp>
        <p:sp>
          <p:nvSpPr>
            <p:cNvPr id="39" name="TextBox 46">
              <a:extLst>
                <a:ext uri="{FF2B5EF4-FFF2-40B4-BE49-F238E27FC236}">
                  <a16:creationId xmlns:a16="http://schemas.microsoft.com/office/drawing/2014/main" id="{892CD467-B915-2198-B1CF-9516CA38F794}"/>
                </a:ext>
              </a:extLst>
            </p:cNvPr>
            <p:cNvSpPr txBox="1"/>
            <p:nvPr/>
          </p:nvSpPr>
          <p:spPr>
            <a:xfrm>
              <a:off x="0" y="2923474"/>
              <a:ext cx="6217992" cy="79205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="http://schemas.openxmlformats.org/officeDocument/2006/math" xmlns:a14="http://schemas.microsoft.com/office/drawing/2010/main"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ctr" defTabSz="3656545">
                <a:spcBef>
                  <a:spcPts val="2300"/>
                </a:spcBef>
                <a:defRPr sz="3800" spc="-72">
                  <a:solidFill>
                    <a:srgbClr val="00263E"/>
                  </a:solidFill>
                </a:defRPr>
              </a:lvl1pPr>
            </a:lstStyle>
            <a:p>
              <a:pPr defTabSz="2193928">
                <a:spcBef>
                  <a:spcPts val="1380"/>
                </a:spcBef>
                <a:defRPr/>
              </a:pPr>
              <a:r>
                <a:rPr sz="2280" spc="-43"/>
                <a:t>TRIFACTA</a:t>
              </a:r>
            </a:p>
          </p:txBody>
        </p:sp>
        <p:pic>
          <p:nvPicPr>
            <p:cNvPr id="40" name="Picture 33" descr="Picture 33">
              <a:extLst>
                <a:ext uri="{FF2B5EF4-FFF2-40B4-BE49-F238E27FC236}">
                  <a16:creationId xmlns:a16="http://schemas.microsoft.com/office/drawing/2014/main" id="{772724DC-ACB7-9BBF-2727-F73EBF66DC5A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2004450" y="533927"/>
              <a:ext cx="2209093" cy="218077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41" name="TextBox 53">
            <a:extLst>
              <a:ext uri="{FF2B5EF4-FFF2-40B4-BE49-F238E27FC236}">
                <a16:creationId xmlns:a16="http://schemas.microsoft.com/office/drawing/2014/main" id="{1C04363E-708E-949B-C0C3-324805F55EBB}"/>
              </a:ext>
            </a:extLst>
          </p:cNvPr>
          <p:cNvSpPr txBox="1"/>
          <p:nvPr/>
        </p:nvSpPr>
        <p:spPr>
          <a:xfrm>
            <a:off x="6122505" y="271400"/>
            <a:ext cx="2385391" cy="5539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54851" tIns="54851" rIns="54851" bIns="54851">
            <a:spAutoFit/>
          </a:bodyPr>
          <a:lstStyle>
            <a:lvl1pPr defTabSz="1828498">
              <a:defRPr sz="4800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</a:lstStyle>
          <a:p>
            <a:pPr defTabSz="1097099">
              <a:defRPr/>
            </a:pPr>
            <a:r>
              <a:rPr sz="2880"/>
              <a:t>The best of</a:t>
            </a:r>
          </a:p>
        </p:txBody>
      </p:sp>
      <p:grpSp>
        <p:nvGrpSpPr>
          <p:cNvPr id="42" name="Group 1">
            <a:extLst>
              <a:ext uri="{FF2B5EF4-FFF2-40B4-BE49-F238E27FC236}">
                <a16:creationId xmlns:a16="http://schemas.microsoft.com/office/drawing/2014/main" id="{891F238B-A38B-6EB0-C2FC-20B8A2A5ABE9}"/>
              </a:ext>
            </a:extLst>
          </p:cNvPr>
          <p:cNvGrpSpPr/>
          <p:nvPr/>
        </p:nvGrpSpPr>
        <p:grpSpPr>
          <a:xfrm>
            <a:off x="5770182" y="1647486"/>
            <a:ext cx="2726080" cy="2001571"/>
            <a:chOff x="0" y="0"/>
            <a:chExt cx="9094932" cy="6498620"/>
          </a:xfrm>
        </p:grpSpPr>
        <p:sp>
          <p:nvSpPr>
            <p:cNvPr id="43" name="Rounded Rectangle">
              <a:extLst>
                <a:ext uri="{FF2B5EF4-FFF2-40B4-BE49-F238E27FC236}">
                  <a16:creationId xmlns:a16="http://schemas.microsoft.com/office/drawing/2014/main" id="{857AE6FE-2072-601B-1221-73ABF66759B2}"/>
                </a:ext>
              </a:extLst>
            </p:cNvPr>
            <p:cNvSpPr/>
            <p:nvPr/>
          </p:nvSpPr>
          <p:spPr>
            <a:xfrm>
              <a:off x="0" y="0"/>
              <a:ext cx="9094932" cy="6498620"/>
            </a:xfrm>
            <a:prstGeom prst="roundRect">
              <a:avLst>
                <a:gd name="adj" fmla="val 10082"/>
              </a:avLst>
            </a:prstGeom>
            <a:gradFill flip="none" rotWithShape="1">
              <a:gsLst>
                <a:gs pos="0">
                  <a:srgbClr val="00263E"/>
                </a:gs>
                <a:gs pos="100000">
                  <a:srgbClr val="26406C"/>
                </a:gs>
              </a:gsLst>
              <a:lin ang="14078253" scaled="0"/>
            </a:gradFill>
            <a:ln w="12700" cap="flat">
              <a:noFill/>
              <a:miter lim="400000"/>
            </a:ln>
            <a:effectLst/>
          </p:spPr>
          <p:txBody>
            <a:bodyPr wrap="square" lIns="54851" tIns="54851" rIns="54851" bIns="54851" numCol="1" anchor="ctr">
              <a:noAutofit/>
            </a:bodyPr>
            <a:lstStyle/>
            <a:p>
              <a:pPr>
                <a:defRPr/>
              </a:pPr>
              <a:endParaRPr sz="2160"/>
            </a:p>
          </p:txBody>
        </p:sp>
        <p:pic>
          <p:nvPicPr>
            <p:cNvPr id="44" name="Picture 21" descr="Picture 21">
              <a:extLst>
                <a:ext uri="{FF2B5EF4-FFF2-40B4-BE49-F238E27FC236}">
                  <a16:creationId xmlns:a16="http://schemas.microsoft.com/office/drawing/2014/main" id="{1B3542D4-4913-7B17-D0BE-B8B7B84DAF6E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/>
            <a:srcRect l="22324" t="17644" r="20006" b="17759"/>
            <a:stretch>
              <a:fillRect/>
            </a:stretch>
          </p:blipFill>
          <p:spPr>
            <a:xfrm>
              <a:off x="3302188" y="1085312"/>
              <a:ext cx="2544815" cy="28504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82" h="21559" extrusionOk="0">
                  <a:moveTo>
                    <a:pt x="2031" y="7"/>
                  </a:moveTo>
                  <a:cubicBezTo>
                    <a:pt x="856" y="93"/>
                    <a:pt x="-134" y="1045"/>
                    <a:pt x="15" y="2258"/>
                  </a:cubicBezTo>
                  <a:cubicBezTo>
                    <a:pt x="189" y="3670"/>
                    <a:pt x="1830" y="4450"/>
                    <a:pt x="3287" y="3813"/>
                  </a:cubicBezTo>
                  <a:lnTo>
                    <a:pt x="3762" y="3606"/>
                  </a:lnTo>
                  <a:lnTo>
                    <a:pt x="10149" y="6973"/>
                  </a:lnTo>
                  <a:cubicBezTo>
                    <a:pt x="16252" y="10192"/>
                    <a:pt x="16539" y="10359"/>
                    <a:pt x="16579" y="10744"/>
                  </a:cubicBezTo>
                  <a:cubicBezTo>
                    <a:pt x="16622" y="11145"/>
                    <a:pt x="16609" y="11154"/>
                    <a:pt x="10254" y="14514"/>
                  </a:cubicBezTo>
                  <a:cubicBezTo>
                    <a:pt x="6752" y="16365"/>
                    <a:pt x="3845" y="17899"/>
                    <a:pt x="3795" y="17923"/>
                  </a:cubicBezTo>
                  <a:cubicBezTo>
                    <a:pt x="3744" y="17948"/>
                    <a:pt x="3520" y="17880"/>
                    <a:pt x="3297" y="17773"/>
                  </a:cubicBezTo>
                  <a:cubicBezTo>
                    <a:pt x="2669" y="17473"/>
                    <a:pt x="1535" y="17524"/>
                    <a:pt x="961" y="17875"/>
                  </a:cubicBezTo>
                  <a:cubicBezTo>
                    <a:pt x="-528" y="18788"/>
                    <a:pt x="-215" y="21015"/>
                    <a:pt x="1468" y="21486"/>
                  </a:cubicBezTo>
                  <a:cubicBezTo>
                    <a:pt x="1705" y="21553"/>
                    <a:pt x="2145" y="21578"/>
                    <a:pt x="2446" y="21543"/>
                  </a:cubicBezTo>
                  <a:cubicBezTo>
                    <a:pt x="3623" y="21409"/>
                    <a:pt x="4217" y="20855"/>
                    <a:pt x="4367" y="19757"/>
                  </a:cubicBezTo>
                  <a:lnTo>
                    <a:pt x="4456" y="19112"/>
                  </a:lnTo>
                  <a:lnTo>
                    <a:pt x="10843" y="15726"/>
                  </a:lnTo>
                  <a:lnTo>
                    <a:pt x="17227" y="12337"/>
                  </a:lnTo>
                  <a:lnTo>
                    <a:pt x="17705" y="12548"/>
                  </a:lnTo>
                  <a:cubicBezTo>
                    <a:pt x="18373" y="12840"/>
                    <a:pt x="19415" y="12813"/>
                    <a:pt x="19992" y="12490"/>
                  </a:cubicBezTo>
                  <a:cubicBezTo>
                    <a:pt x="20618" y="12141"/>
                    <a:pt x="21072" y="11211"/>
                    <a:pt x="20968" y="10497"/>
                  </a:cubicBezTo>
                  <a:cubicBezTo>
                    <a:pt x="20884" y="9923"/>
                    <a:pt x="20562" y="9457"/>
                    <a:pt x="19970" y="9051"/>
                  </a:cubicBezTo>
                  <a:cubicBezTo>
                    <a:pt x="19494" y="8725"/>
                    <a:pt x="18298" y="8699"/>
                    <a:pt x="17672" y="9000"/>
                  </a:cubicBezTo>
                  <a:lnTo>
                    <a:pt x="17247" y="9204"/>
                  </a:lnTo>
                  <a:lnTo>
                    <a:pt x="10853" y="5830"/>
                  </a:lnTo>
                  <a:lnTo>
                    <a:pt x="4456" y="2459"/>
                  </a:lnTo>
                  <a:lnTo>
                    <a:pt x="4367" y="1826"/>
                  </a:lnTo>
                  <a:cubicBezTo>
                    <a:pt x="4256" y="1026"/>
                    <a:pt x="3919" y="553"/>
                    <a:pt x="3232" y="232"/>
                  </a:cubicBezTo>
                  <a:cubicBezTo>
                    <a:pt x="2835" y="46"/>
                    <a:pt x="2422" y="-22"/>
                    <a:pt x="2031" y="7"/>
                  </a:cubicBezTo>
                  <a:close/>
                  <a:moveTo>
                    <a:pt x="4184" y="6757"/>
                  </a:moveTo>
                  <a:cubicBezTo>
                    <a:pt x="3982" y="6757"/>
                    <a:pt x="3958" y="7186"/>
                    <a:pt x="3958" y="10798"/>
                  </a:cubicBezTo>
                  <a:cubicBezTo>
                    <a:pt x="3958" y="14485"/>
                    <a:pt x="3981" y="14841"/>
                    <a:pt x="4197" y="14841"/>
                  </a:cubicBezTo>
                  <a:cubicBezTo>
                    <a:pt x="4327" y="14841"/>
                    <a:pt x="6052" y="13983"/>
                    <a:pt x="8032" y="12935"/>
                  </a:cubicBezTo>
                  <a:cubicBezTo>
                    <a:pt x="10526" y="11614"/>
                    <a:pt x="11632" y="10958"/>
                    <a:pt x="11632" y="10804"/>
                  </a:cubicBezTo>
                  <a:cubicBezTo>
                    <a:pt x="11632" y="10649"/>
                    <a:pt x="10525" y="9994"/>
                    <a:pt x="8022" y="8669"/>
                  </a:cubicBezTo>
                  <a:cubicBezTo>
                    <a:pt x="6036" y="7618"/>
                    <a:pt x="4309" y="6757"/>
                    <a:pt x="4184" y="6757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  <p:pic>
          <p:nvPicPr>
            <p:cNvPr id="45" name="Picture 13" descr="Picture 13">
              <a:extLst>
                <a:ext uri="{FF2B5EF4-FFF2-40B4-BE49-F238E27FC236}">
                  <a16:creationId xmlns:a16="http://schemas.microsoft.com/office/drawing/2014/main" id="{2567D215-8BC8-2DDA-43BC-A6353789F9A1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/>
            <a:srcRect t="74368" b="11011"/>
            <a:stretch>
              <a:fillRect/>
            </a:stretch>
          </p:blipFill>
          <p:spPr>
            <a:xfrm>
              <a:off x="1000390" y="4449481"/>
              <a:ext cx="7064344" cy="72004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  <p:extLst>
      <p:ext uri="{BB962C8B-B14F-4D97-AF65-F5344CB8AC3E}">
        <p14:creationId xmlns:p14="http://schemas.microsoft.com/office/powerpoint/2010/main" val="9343235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lteryx">
      <a:dk1>
        <a:srgbClr val="00263E"/>
      </a:dk1>
      <a:lt1>
        <a:srgbClr val="FFFFFF"/>
      </a:lt1>
      <a:dk2>
        <a:srgbClr val="0080CB"/>
      </a:dk2>
      <a:lt2>
        <a:srgbClr val="FFFFFF"/>
      </a:lt2>
      <a:accent1>
        <a:srgbClr val="0080CB"/>
      </a:accent1>
      <a:accent2>
        <a:srgbClr val="FF9B18"/>
      </a:accent2>
      <a:accent3>
        <a:srgbClr val="00BD88"/>
      </a:accent3>
      <a:accent4>
        <a:srgbClr val="FF4347"/>
      </a:accent4>
      <a:accent5>
        <a:srgbClr val="00664E"/>
      </a:accent5>
      <a:accent6>
        <a:srgbClr val="00263E"/>
      </a:accent6>
      <a:hlink>
        <a:srgbClr val="0080CB"/>
      </a:hlink>
      <a:folHlink>
        <a:srgbClr val="BA0000"/>
      </a:folHlink>
    </a:clrScheme>
    <a:fontScheme name="Alteryx">
      <a:majorFont>
        <a:latin typeface="Arial Bold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 Regular" panose="020B0604020202020204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9FEB7E31-2E83-E449-9EB6-7F2576150C41}" vid="{FD0F9D8D-29A9-AE4C-BCB6-F8954037C74D}"/>
    </a:ext>
  </a:extLst>
</a:theme>
</file>

<file path=ppt/theme/theme2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9FEB7E31-2E83-E449-9EB6-7F2576150C41}" vid="{FF3096DC-4E2A-EE49-8700-7ADADFCFDD2D}"/>
    </a:ext>
  </a:extLst>
</a:theme>
</file>

<file path=ppt/theme/theme3.xml><?xml version="1.0" encoding="utf-8"?>
<a:theme xmlns:a="http://schemas.openxmlformats.org/drawingml/2006/main" name="1_Alteryx">
  <a:themeElements>
    <a:clrScheme name="Alteryx">
      <a:dk1>
        <a:srgbClr val="00263E"/>
      </a:dk1>
      <a:lt1>
        <a:srgbClr val="FFFFFF"/>
      </a:lt1>
      <a:dk2>
        <a:srgbClr val="0080CB"/>
      </a:dk2>
      <a:lt2>
        <a:srgbClr val="FFFFFF"/>
      </a:lt2>
      <a:accent1>
        <a:srgbClr val="0080CB"/>
      </a:accent1>
      <a:accent2>
        <a:srgbClr val="FF9B18"/>
      </a:accent2>
      <a:accent3>
        <a:srgbClr val="00BD88"/>
      </a:accent3>
      <a:accent4>
        <a:srgbClr val="FF4347"/>
      </a:accent4>
      <a:accent5>
        <a:srgbClr val="00664E"/>
      </a:accent5>
      <a:accent6>
        <a:srgbClr val="00263E"/>
      </a:accent6>
      <a:hlink>
        <a:srgbClr val="0080CB"/>
      </a:hlink>
      <a:folHlink>
        <a:srgbClr val="BA0000"/>
      </a:folHlink>
    </a:clrScheme>
    <a:fontScheme name="Alteryx">
      <a:majorFont>
        <a:latin typeface="Arial Bold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 Regular" panose="020B0604020202020204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lteryx" id="{B12B553E-2E69-284E-AEC1-EBABDA5FEF86}" vid="{C931E3D6-4E60-F04D-9891-EE39DFBAC8C2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A5B5CA1BB5F7249A27949C0EB7C7E9D" ma:contentTypeVersion="16" ma:contentTypeDescription="Create a new document." ma:contentTypeScope="" ma:versionID="8d0e3bd5818c6981b3e472cb4ca3ad1a">
  <xsd:schema xmlns:xsd="http://www.w3.org/2001/XMLSchema" xmlns:xs="http://www.w3.org/2001/XMLSchema" xmlns:p="http://schemas.microsoft.com/office/2006/metadata/properties" xmlns:ns2="3cabaf0b-2742-4522-9b85-a8098f54b196" xmlns:ns3="fa7c1700-9355-455c-8040-bbf5cb6f15bd" targetNamespace="http://schemas.microsoft.com/office/2006/metadata/properties" ma:root="true" ma:fieldsID="fb810fe29a6d8cb93e90e64a4d08c2c5" ns2:_="" ns3:_="">
    <xsd:import namespace="3cabaf0b-2742-4522-9b85-a8098f54b196"/>
    <xsd:import namespace="fa7c1700-9355-455c-8040-bbf5cb6f15b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3:_dlc_DocId" minOccurs="0"/>
                <xsd:element ref="ns3:_dlc_DocIdUrl" minOccurs="0"/>
                <xsd:element ref="ns3:_dlc_DocIdPersistId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abaf0b-2742-4522-9b85-a8098f54b19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5" nillable="true" ma:taxonomy="true" ma:internalName="lcf76f155ced4ddcb4097134ff3c332f" ma:taxonomyFieldName="MediaServiceImageTags" ma:displayName="Image Tags" ma:readOnly="false" ma:fieldId="{5cf76f15-5ced-4ddc-b409-7134ff3c332f}" ma:taxonomyMulti="true" ma:sspId="6bec42f1-c31e-4ce9-b234-058af3a4e66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7c1700-9355-455c-8040-bbf5cb6f15bd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_dlc_DocId" ma:index="21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22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23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TaxCatchAll" ma:index="26" nillable="true" ma:displayName="Taxonomy Catch All Column" ma:hidden="true" ma:list="{44c74b1b-f9dc-49e7-b4eb-6a1a566c4f61}" ma:internalName="TaxCatchAll" ma:showField="CatchAllData" ma:web="fa7c1700-9355-455c-8040-bbf5cb6f15b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fa7c1700-9355-455c-8040-bbf5cb6f15bd">
      <UserInfo>
        <DisplayName>Karen Lazarou</DisplayName>
        <AccountId>311</AccountId>
        <AccountType/>
      </UserInfo>
      <UserInfo>
        <DisplayName>Stacy Horadam</DisplayName>
        <AccountId>534</AccountId>
        <AccountType/>
      </UserInfo>
    </SharedWithUsers>
    <TaxCatchAll xmlns="fa7c1700-9355-455c-8040-bbf5cb6f15bd" xsi:nil="true"/>
    <lcf76f155ced4ddcb4097134ff3c332f xmlns="3cabaf0b-2742-4522-9b85-a8098f54b196">
      <Terms xmlns="http://schemas.microsoft.com/office/infopath/2007/PartnerControls"/>
    </lcf76f155ced4ddcb4097134ff3c332f>
    <_dlc_DocId xmlns="fa7c1700-9355-455c-8040-bbf5cb6f15bd">COMMUNITY-1160114585-376442</_dlc_DocId>
    <_dlc_DocIdUrl xmlns="fa7c1700-9355-455c-8040-bbf5cb6f15bd">
      <Url>https://alteryx0.sharepoint.com/sites/GRP_Community/_layouts/15/DocIdRedir.aspx?ID=COMMUNITY-1160114585-376442</Url>
      <Description>COMMUNITY-1160114585-376442</Description>
    </_dlc_DocIdUrl>
  </documentManagement>
</p:properties>
</file>

<file path=customXml/itemProps1.xml><?xml version="1.0" encoding="utf-8"?>
<ds:datastoreItem xmlns:ds="http://schemas.openxmlformats.org/officeDocument/2006/customXml" ds:itemID="{3F886FB5-C94B-440F-8DE9-40529799B226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554C8614-33A7-414F-AC00-003995D3129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C9E2850-7AB8-4F0E-8095-8A45E77078F3}">
  <ds:schemaRefs>
    <ds:schemaRef ds:uri="3cabaf0b-2742-4522-9b85-a8098f54b196"/>
    <ds:schemaRef ds:uri="fa7c1700-9355-455c-8040-bbf5cb6f15bd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4.xml><?xml version="1.0" encoding="utf-8"?>
<ds:datastoreItem xmlns:ds="http://schemas.openxmlformats.org/officeDocument/2006/customXml" ds:itemID="{456C20D6-A487-4686-979F-5311C7674B55}">
  <ds:schemaRefs>
    <ds:schemaRef ds:uri="3cabaf0b-2742-4522-9b85-a8098f54b196"/>
    <ds:schemaRef ds:uri="5ca20806-8183-4b03-997e-4d228571ca18"/>
    <ds:schemaRef ds:uri="afdad88d-59d7-491b-b1f1-5afb507b604e"/>
    <ds:schemaRef ds:uri="fa7c1700-9355-455c-8040-bbf5cb6f15bd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9151</TotalTime>
  <Words>1069</Words>
  <Application>Microsoft Macintosh PowerPoint</Application>
  <PresentationFormat>Custom</PresentationFormat>
  <Paragraphs>144</Paragraphs>
  <Slides>18</Slides>
  <Notes>6</Notes>
  <HiddenSlides>1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18</vt:i4>
      </vt:variant>
    </vt:vector>
  </HeadingPairs>
  <TitlesOfParts>
    <vt:vector size="33" baseType="lpstr">
      <vt:lpstr>Arial</vt:lpstr>
      <vt:lpstr>Arial Bold</vt:lpstr>
      <vt:lpstr>Arial Regular</vt:lpstr>
      <vt:lpstr>Calibri</vt:lpstr>
      <vt:lpstr>Lato</vt:lpstr>
      <vt:lpstr>Montserrat</vt:lpstr>
      <vt:lpstr>Montserrat Medium</vt:lpstr>
      <vt:lpstr>Montserrat SemiBold</vt:lpstr>
      <vt:lpstr>Segoe UI</vt:lpstr>
      <vt:lpstr>System Font Regular</vt:lpstr>
      <vt:lpstr>Times New Roman</vt:lpstr>
      <vt:lpstr>Wingdings</vt:lpstr>
      <vt:lpstr>Office Theme</vt:lpstr>
      <vt:lpstr>1_Office Theme</vt:lpstr>
      <vt:lpstr>1_Alteryx</vt:lpstr>
      <vt:lpstr>Sydney Alteryx User Group</vt:lpstr>
      <vt:lpstr>PowerPoint Presentation</vt:lpstr>
      <vt:lpstr>Sydney Alteryx User Group Leadership</vt:lpstr>
      <vt:lpstr>Alteryx Community Updates</vt:lpstr>
      <vt:lpstr>Promote the User Group Program in your Social Media Channels!</vt:lpstr>
      <vt:lpstr>Updates to the user profile page!</vt:lpstr>
      <vt:lpstr>PowerPoint Presentation</vt:lpstr>
      <vt:lpstr>2023.1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Soundbites from Alteryx Inspire, Las Vegas</vt:lpstr>
      <vt:lpstr>PowerPoint Presentation</vt:lpstr>
      <vt:lpstr>Alteryx Product Roadmap</vt:lpstr>
      <vt:lpstr>Thrill Before Inspire: Unite &amp; Ignite Agenda for July 10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ALTERYX CORPORATE PPT TEMPLATE</dc:title>
  <dc:creator>Flavia Brancato</dc:creator>
  <cp:lastModifiedBy>Nezrin Noushad</cp:lastModifiedBy>
  <cp:revision>442</cp:revision>
  <dcterms:created xsi:type="dcterms:W3CDTF">2023-02-14T21:28:30Z</dcterms:created>
  <dcterms:modified xsi:type="dcterms:W3CDTF">2023-06-19T01:11:02Z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0x0101005A5B5CA1BB5F7249A27949C0EB7C7E9D</vt:lpwstr>
  </property>
  <property fmtid="{D5CDD505-2E9C-101B-9397-08002B2CF9AE}" pid="3" name="MediaServiceImageTags">
    <vt:lpwstr/>
  </property>
  <property fmtid="{D5CDD505-2E9C-101B-9397-08002B2CF9AE}" pid="4" name="_dlc_DocIdItemGuid">
    <vt:lpwstr>450404eb-9cc0-4b19-94d6-c2ed3b33c4ad</vt:lpwstr>
  </property>
</Properties>
</file>