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comments/modernComment_620_38074648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937" r:id="rId5"/>
  </p:sldMasterIdLst>
  <p:notesMasterIdLst>
    <p:notesMasterId r:id="rId16"/>
  </p:notesMasterIdLst>
  <p:handoutMasterIdLst>
    <p:handoutMasterId r:id="rId17"/>
  </p:handoutMasterIdLst>
  <p:sldIdLst>
    <p:sldId id="2382" r:id="rId6"/>
    <p:sldId id="1532" r:id="rId7"/>
    <p:sldId id="1544" r:id="rId8"/>
    <p:sldId id="1589" r:id="rId9"/>
    <p:sldId id="2383" r:id="rId10"/>
    <p:sldId id="1527" r:id="rId11"/>
    <p:sldId id="1523" r:id="rId12"/>
    <p:sldId id="1584" r:id="rId13"/>
    <p:sldId id="1586" r:id="rId14"/>
    <p:sldId id="1568" r:id="rId15"/>
  </p:sldIdLst>
  <p:sldSz cx="12188825" cy="6858000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F27D396-705C-96DB-4642-C5891A8DB9A4}" name="Martine Cassini" initials="MC" userId="d799c5b6abaeebd8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4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48"/>
    <a:srgbClr val="6F7D8B"/>
    <a:srgbClr val="5B6771"/>
    <a:srgbClr val="E2E2E2"/>
    <a:srgbClr val="CBCBCB"/>
    <a:srgbClr val="D0D0D0"/>
    <a:srgbClr val="FAFAFA"/>
    <a:srgbClr val="0067AA"/>
    <a:srgbClr val="00263E"/>
    <a:srgbClr val="C1C1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C70EB3-642A-ED40-89C3-193478A2D14B}" v="16" dt="2022-01-13T13:50:03.615"/>
    <p1510:client id="{EE386D26-DE03-461A-9C5D-770C3980BBDB}" v="8" dt="2022-01-13T13:47:34.310"/>
  </p1510:revLst>
</p1510:revInfo>
</file>

<file path=ppt/tableStyles.xml><?xml version="1.0" encoding="utf-8"?>
<a:tblStyleLst xmlns:a="http://schemas.openxmlformats.org/drawingml/2006/main" def="{6E25E649-3F16-4E02-A733-19D2CDBF48F0}"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40" autoAdjust="0"/>
    <p:restoredTop sz="96327" autoAdjust="0"/>
  </p:normalViewPr>
  <p:slideViewPr>
    <p:cSldViewPr snapToGrid="0" snapToObjects="1">
      <p:cViewPr varScale="1">
        <p:scale>
          <a:sx n="110" d="100"/>
          <a:sy n="110" d="100"/>
        </p:scale>
        <p:origin x="200" y="472"/>
      </p:cViewPr>
      <p:guideLst/>
    </p:cSldViewPr>
  </p:slideViewPr>
  <p:outlineViewPr>
    <p:cViewPr>
      <p:scale>
        <a:sx n="33" d="100"/>
        <a:sy n="33" d="100"/>
      </p:scale>
      <p:origin x="0" y="-51182"/>
    </p:cViewPr>
  </p:outlineViewPr>
  <p:notesTextViewPr>
    <p:cViewPr>
      <p:scale>
        <a:sx n="170" d="100"/>
        <a:sy n="170" d="100"/>
      </p:scale>
      <p:origin x="0" y="0"/>
    </p:cViewPr>
  </p:notesTextViewPr>
  <p:sorterViewPr>
    <p:cViewPr>
      <p:scale>
        <a:sx n="62" d="100"/>
        <a:sy n="62" d="100"/>
      </p:scale>
      <p:origin x="0" y="-11863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371" y="17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gs" Target="tags/tag1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commentAuthors" Target="commentAuthor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anie Jansen-Havreng" userId="a7290668-ab80-4e5a-b133-5ad79ee2c7ce" providerId="ADAL" clId="{5BC70EB3-642A-ED40-89C3-193478A2D14B}"/>
    <pc:docChg chg="undo custSel modSld modMainMaster">
      <pc:chgData name="Stephanie Jansen-Havreng" userId="a7290668-ab80-4e5a-b133-5ad79ee2c7ce" providerId="ADAL" clId="{5BC70EB3-642A-ED40-89C3-193478A2D14B}" dt="2022-01-13T13:50:03.615" v="16" actId="20577"/>
      <pc:docMkLst>
        <pc:docMk/>
      </pc:docMkLst>
      <pc:sldChg chg="addSp delSp modSp mod modShow">
        <pc:chgData name="Stephanie Jansen-Havreng" userId="a7290668-ab80-4e5a-b133-5ad79ee2c7ce" providerId="ADAL" clId="{5BC70EB3-642A-ED40-89C3-193478A2D14B}" dt="2022-01-13T13:48:49.174" v="4"/>
        <pc:sldMkLst>
          <pc:docMk/>
          <pc:sldMk cId="2707430564" sldId="2382"/>
        </pc:sldMkLst>
        <pc:spChg chg="add del mod">
          <ac:chgData name="Stephanie Jansen-Havreng" userId="a7290668-ab80-4e5a-b133-5ad79ee2c7ce" providerId="ADAL" clId="{5BC70EB3-642A-ED40-89C3-193478A2D14B}" dt="2022-01-13T13:48:49.174" v="4"/>
          <ac:spMkLst>
            <pc:docMk/>
            <pc:sldMk cId="2707430564" sldId="2382"/>
            <ac:spMk id="3" creationId="{E8780693-5F8A-604F-AC5B-14D6FDE0E318}"/>
          </ac:spMkLst>
        </pc:spChg>
      </pc:sldChg>
      <pc:sldMasterChg chg="modSp mod modSldLayout">
        <pc:chgData name="Stephanie Jansen-Havreng" userId="a7290668-ab80-4e5a-b133-5ad79ee2c7ce" providerId="ADAL" clId="{5BC70EB3-642A-ED40-89C3-193478A2D14B}" dt="2022-01-13T13:50:03.615" v="16" actId="20577"/>
        <pc:sldMasterMkLst>
          <pc:docMk/>
          <pc:sldMasterMk cId="928140892" sldId="2147483937"/>
        </pc:sldMasterMkLst>
        <pc:spChg chg="mod">
          <ac:chgData name="Stephanie Jansen-Havreng" userId="a7290668-ab80-4e5a-b133-5ad79ee2c7ce" providerId="ADAL" clId="{5BC70EB3-642A-ED40-89C3-193478A2D14B}" dt="2022-01-13T13:49:32.763" v="8" actId="20577"/>
          <ac:spMkLst>
            <pc:docMk/>
            <pc:sldMasterMk cId="928140892" sldId="2147483937"/>
            <ac:spMk id="11" creationId="{9718CCB0-0718-2C4B-A4C2-E0DFF4BA2CBF}"/>
          </ac:spMkLst>
        </pc:spChg>
        <pc:sldLayoutChg chg="modSp mod">
          <pc:chgData name="Stephanie Jansen-Havreng" userId="a7290668-ab80-4e5a-b133-5ad79ee2c7ce" providerId="ADAL" clId="{5BC70EB3-642A-ED40-89C3-193478A2D14B}" dt="2022-01-13T13:49:47.503" v="10" actId="20577"/>
          <pc:sldLayoutMkLst>
            <pc:docMk/>
            <pc:sldMasterMk cId="928140892" sldId="2147483937"/>
            <pc:sldLayoutMk cId="2347327211" sldId="2147484012"/>
          </pc:sldLayoutMkLst>
          <pc:spChg chg="mod">
            <ac:chgData name="Stephanie Jansen-Havreng" userId="a7290668-ab80-4e5a-b133-5ad79ee2c7ce" providerId="ADAL" clId="{5BC70EB3-642A-ED40-89C3-193478A2D14B}" dt="2022-01-13T13:49:47.503" v="10" actId="20577"/>
            <ac:spMkLst>
              <pc:docMk/>
              <pc:sldMasterMk cId="928140892" sldId="2147483937"/>
              <pc:sldLayoutMk cId="2347327211" sldId="2147484012"/>
              <ac:spMk id="15" creationId="{C3101F34-C529-9F41-AB24-862BA0CC8643}"/>
            </ac:spMkLst>
          </pc:spChg>
        </pc:sldLayoutChg>
        <pc:sldLayoutChg chg="modSp mod">
          <pc:chgData name="Stephanie Jansen-Havreng" userId="a7290668-ab80-4e5a-b133-5ad79ee2c7ce" providerId="ADAL" clId="{5BC70EB3-642A-ED40-89C3-193478A2D14B}" dt="2022-01-13T13:49:23.077" v="6" actId="20577"/>
          <pc:sldLayoutMkLst>
            <pc:docMk/>
            <pc:sldMasterMk cId="928140892" sldId="2147483937"/>
            <pc:sldLayoutMk cId="1231036129" sldId="2147484018"/>
          </pc:sldLayoutMkLst>
          <pc:spChg chg="mod">
            <ac:chgData name="Stephanie Jansen-Havreng" userId="a7290668-ab80-4e5a-b133-5ad79ee2c7ce" providerId="ADAL" clId="{5BC70EB3-642A-ED40-89C3-193478A2D14B}" dt="2022-01-13T13:49:23.077" v="6" actId="20577"/>
            <ac:spMkLst>
              <pc:docMk/>
              <pc:sldMasterMk cId="928140892" sldId="2147483937"/>
              <pc:sldLayoutMk cId="1231036129" sldId="2147484018"/>
              <ac:spMk id="15" creationId="{C3101F34-C529-9F41-AB24-862BA0CC8643}"/>
            </ac:spMkLst>
          </pc:spChg>
        </pc:sldLayoutChg>
        <pc:sldLayoutChg chg="modSp mod">
          <pc:chgData name="Stephanie Jansen-Havreng" userId="a7290668-ab80-4e5a-b133-5ad79ee2c7ce" providerId="ADAL" clId="{5BC70EB3-642A-ED40-89C3-193478A2D14B}" dt="2022-01-13T13:49:54.220" v="12" actId="20577"/>
          <pc:sldLayoutMkLst>
            <pc:docMk/>
            <pc:sldMasterMk cId="928140892" sldId="2147483937"/>
            <pc:sldLayoutMk cId="326533748" sldId="2147484019"/>
          </pc:sldLayoutMkLst>
          <pc:spChg chg="mod">
            <ac:chgData name="Stephanie Jansen-Havreng" userId="a7290668-ab80-4e5a-b133-5ad79ee2c7ce" providerId="ADAL" clId="{5BC70EB3-642A-ED40-89C3-193478A2D14B}" dt="2022-01-13T13:49:54.220" v="12" actId="20577"/>
            <ac:spMkLst>
              <pc:docMk/>
              <pc:sldMasterMk cId="928140892" sldId="2147483937"/>
              <pc:sldLayoutMk cId="326533748" sldId="2147484019"/>
              <ac:spMk id="15" creationId="{C3101F34-C529-9F41-AB24-862BA0CC8643}"/>
            </ac:spMkLst>
          </pc:spChg>
        </pc:sldLayoutChg>
        <pc:sldLayoutChg chg="modSp mod">
          <pc:chgData name="Stephanie Jansen-Havreng" userId="a7290668-ab80-4e5a-b133-5ad79ee2c7ce" providerId="ADAL" clId="{5BC70EB3-642A-ED40-89C3-193478A2D14B}" dt="2022-01-13T13:49:58.908" v="14" actId="20577"/>
          <pc:sldLayoutMkLst>
            <pc:docMk/>
            <pc:sldMasterMk cId="928140892" sldId="2147483937"/>
            <pc:sldLayoutMk cId="1128187331" sldId="2147484020"/>
          </pc:sldLayoutMkLst>
          <pc:spChg chg="mod">
            <ac:chgData name="Stephanie Jansen-Havreng" userId="a7290668-ab80-4e5a-b133-5ad79ee2c7ce" providerId="ADAL" clId="{5BC70EB3-642A-ED40-89C3-193478A2D14B}" dt="2022-01-13T13:49:58.908" v="14" actId="20577"/>
            <ac:spMkLst>
              <pc:docMk/>
              <pc:sldMasterMk cId="928140892" sldId="2147483937"/>
              <pc:sldLayoutMk cId="1128187331" sldId="2147484020"/>
              <ac:spMk id="15" creationId="{C3101F34-C529-9F41-AB24-862BA0CC8643}"/>
            </ac:spMkLst>
          </pc:spChg>
        </pc:sldLayoutChg>
        <pc:sldLayoutChg chg="modSp mod">
          <pc:chgData name="Stephanie Jansen-Havreng" userId="a7290668-ab80-4e5a-b133-5ad79ee2c7ce" providerId="ADAL" clId="{5BC70EB3-642A-ED40-89C3-193478A2D14B}" dt="2022-01-13T13:50:03.615" v="16" actId="20577"/>
          <pc:sldLayoutMkLst>
            <pc:docMk/>
            <pc:sldMasterMk cId="928140892" sldId="2147483937"/>
            <pc:sldLayoutMk cId="2947598317" sldId="2147484024"/>
          </pc:sldLayoutMkLst>
          <pc:spChg chg="mod">
            <ac:chgData name="Stephanie Jansen-Havreng" userId="a7290668-ab80-4e5a-b133-5ad79ee2c7ce" providerId="ADAL" clId="{5BC70EB3-642A-ED40-89C3-193478A2D14B}" dt="2022-01-13T13:50:03.615" v="16" actId="20577"/>
            <ac:spMkLst>
              <pc:docMk/>
              <pc:sldMasterMk cId="928140892" sldId="2147483937"/>
              <pc:sldLayoutMk cId="2947598317" sldId="2147484024"/>
              <ac:spMk id="15" creationId="{C3101F34-C529-9F41-AB24-862BA0CC8643}"/>
            </ac:spMkLst>
          </pc:spChg>
        </pc:sldLayoutChg>
      </pc:sldMasterChg>
    </pc:docChg>
  </pc:docChgLst>
</pc:chgInfo>
</file>

<file path=ppt/comments/modernComment_620_3807464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E43D143-A6F2-CD48-8E59-E2F4421328FE}" authorId="{BF27D396-705C-96DB-4642-C5891A8DB9A4}" created="2022-05-11T08:42:22.547">
    <pc:sldMkLst xmlns:pc="http://schemas.microsoft.com/office/powerpoint/2013/main/command">
      <pc:docMk/>
      <pc:sldMk cId="940000840" sldId="1568"/>
    </pc:sldMkLst>
    <p188:txBody>
      <a:bodyPr/>
      <a:lstStyle/>
      <a:p>
        <a:r>
          <a:rPr lang="fr-FR"/>
          <a:t>Unaccessible text:
Thank you
Should be:
Merci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004553-04C5-4BB3-AD4E-8B2EF3CDDAF9}" type="datetimeFigureOut">
              <a:rPr lang="en-US" smtClean="0">
                <a:latin typeface="Segoe UI" panose="020B0502040204020203" pitchFamily="34" charset="0"/>
              </a:rPr>
              <a:t>5/11/22</a:t>
            </a:fld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Segoe UI" panose="020B0502040204020203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A881F-0910-47D3-BD01-4F68834EC353}" type="slidenum">
              <a:rPr lang="en-US" smtClean="0">
                <a:latin typeface="Segoe UI" panose="020B0502040204020203" pitchFamily="34" charset="0"/>
              </a:rPr>
              <a:t>‹N°›</a:t>
            </a:fld>
            <a:endParaRPr lang="en-US" dirty="0">
              <a:latin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667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8-01-18T15:55:36.535"/>
    </inkml:context>
    <inkml:brush xml:id="br0">
      <inkml:brushProperty name="width" value="0.03333" units="cm"/>
      <inkml:brushProperty name="height" value="0.03333" units="cm"/>
    </inkml:brush>
  </inkml:definitions>
  <inkml:trace contextRef="#ctx0" brushRef="#br0">13866 7577 4258 0 0,'0'0'-944'0'0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0-12-21T17:43:55.012"/>
    </inkml:context>
    <inkml:brush xml:id="br0">
      <inkml:brushProperty name="width" value="0.03333" units="cm"/>
      <inkml:brushProperty name="height" value="0.03333" units="cm"/>
    </inkml:brush>
  </inkml:definitions>
  <inkml:trace contextRef="#ctx0" brushRef="#br0">13866 7577 4258 0 0,'0'0'-944'0'0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8-01-18T15:55:36.535"/>
    </inkml:context>
    <inkml:brush xml:id="br0">
      <inkml:brushProperty name="width" value="0.03333" units="cm"/>
      <inkml:brushProperty name="height" value="0.03333" units="cm"/>
    </inkml:brush>
  </inkml:definitions>
  <inkml:trace contextRef="#ctx0" brushRef="#br0">13866 7577 4258 0 0,'0'0'-944'0'0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0-12-21T17:43:55.012"/>
    </inkml:context>
    <inkml:brush xml:id="br0">
      <inkml:brushProperty name="width" value="0.03333" units="cm"/>
      <inkml:brushProperty name="height" value="0.03333" units="cm"/>
    </inkml:brush>
  </inkml:definitions>
  <inkml:trace contextRef="#ctx0" brushRef="#br0">13866 7577 4258 0 0,'0'0'-944'0'0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0-12-21T21:25:59.754"/>
    </inkml:context>
    <inkml:brush xml:id="br0">
      <inkml:brushProperty name="width" value="0.03333" units="cm"/>
      <inkml:brushProperty name="height" value="0.03333" units="cm"/>
    </inkml:brush>
  </inkml:definitions>
  <inkml:trace contextRef="#ctx0" brushRef="#br0">13866 7577 4258 0 0,'0'0'-944'0'0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8-01-18T15:55:36.535"/>
    </inkml:context>
    <inkml:brush xml:id="br0">
      <inkml:brushProperty name="width" value="0.03333" units="cm"/>
      <inkml:brushProperty name="height" value="0.03333" units="cm"/>
    </inkml:brush>
  </inkml:definitions>
  <inkml:trace contextRef="#ctx0" brushRef="#br0">13866 7577 4258 0 0,'0'0'-944'0'0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8-01-18T15:55:36.535"/>
    </inkml:context>
    <inkml:brush xml:id="br0">
      <inkml:brushProperty name="width" value="0.03333" units="cm"/>
      <inkml:brushProperty name="height" value="0.03333" units="cm"/>
    </inkml:brush>
  </inkml:definitions>
  <inkml:trace contextRef="#ctx0" brushRef="#br0">13866 7577 4258 0 0,'0'0'-944'0'0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0-12-21T17:43:55.012"/>
    </inkml:context>
    <inkml:brush xml:id="br0">
      <inkml:brushProperty name="width" value="0.03333" units="cm"/>
      <inkml:brushProperty name="height" value="0.03333" units="cm"/>
    </inkml:brush>
  </inkml:definitions>
  <inkml:trace contextRef="#ctx0" brushRef="#br0">13866 7577 4258 0 0,'0'0'-944'0'0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8-01-18T15:55:36.535"/>
    </inkml:context>
    <inkml:brush xml:id="br0">
      <inkml:brushProperty name="width" value="0.03333" units="cm"/>
      <inkml:brushProperty name="height" value="0.03333" units="cm"/>
    </inkml:brush>
  </inkml:definitions>
  <inkml:trace contextRef="#ctx0" brushRef="#br0">13866 7577 4258 0 0,'0'0'-944'0'0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0-12-21T17:43:55.012"/>
    </inkml:context>
    <inkml:brush xml:id="br0">
      <inkml:brushProperty name="width" value="0.03333" units="cm"/>
      <inkml:brushProperty name="height" value="0.03333" units="cm"/>
    </inkml:brush>
  </inkml:definitions>
  <inkml:trace contextRef="#ctx0" brushRef="#br0">13866 7577 4258 0 0,'0'0'-944'0'0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8-01-18T15:55:36.535"/>
    </inkml:context>
    <inkml:brush xml:id="br0">
      <inkml:brushProperty name="width" value="0.03333" units="cm"/>
      <inkml:brushProperty name="height" value="0.03333" units="cm"/>
    </inkml:brush>
  </inkml:definitions>
  <inkml:trace contextRef="#ctx0" brushRef="#br0">13866 7577 4258 0 0,'0'0'-944'0'0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0-12-21T17:43:55.012"/>
    </inkml:context>
    <inkml:brush xml:id="br0">
      <inkml:brushProperty name="width" value="0.03333" units="cm"/>
      <inkml:brushProperty name="height" value="0.03333" units="cm"/>
    </inkml:brush>
  </inkml:definitions>
  <inkml:trace contextRef="#ctx0" brushRef="#br0">13866 7577 4258 0 0,'0'0'-944'0'0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8-01-18T15:55:36.535"/>
    </inkml:context>
    <inkml:brush xml:id="br0">
      <inkml:brushProperty name="width" value="0.03333" units="cm"/>
      <inkml:brushProperty name="height" value="0.03333" units="cm"/>
    </inkml:brush>
  </inkml:definitions>
  <inkml:trace contextRef="#ctx0" brushRef="#br0">13866 7577 4258 0 0,'0'0'-944'0'0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Segoe UI" panose="020B0502040204020203" pitchFamily="34" charset="0"/>
              </a:defRPr>
            </a:lvl1pPr>
          </a:lstStyle>
          <a:p>
            <a:fld id="{3CB6F0DB-E055-41D0-9102-627A646E4242}" type="datetimeFigureOut">
              <a:rPr lang="en-US" smtClean="0"/>
              <a:pPr/>
              <a:t>5/11/22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88988" y="609600"/>
            <a:ext cx="5280025" cy="2971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457200" y="3810000"/>
            <a:ext cx="5943600" cy="48768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Segoe UI" panose="020B050204020402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Segoe UI" panose="020B0502040204020203" pitchFamily="34" charset="0"/>
              </a:defRPr>
            </a:lvl1pPr>
          </a:lstStyle>
          <a:p>
            <a:fld id="{9F4FBC3A-A12C-40F9-BB8D-BC30C7901396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909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Segoe UI" panose="020B0502040204020203" pitchFamily="34" charset="0"/>
        <a:ea typeface="+mn-ea"/>
        <a:cs typeface="+mn-cs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trike="noStrike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66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543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1590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F4FBC3A-A12C-40F9-BB8D-BC30C7901396}" type="slidenum">
              <a:rPr kumimoji="0" lang="en-US" sz="1200" u="none" strike="noStrike" kern="1200" cap="none" spc="0" normalizeH="0" baseline="0" noProof="0" smtClean="0">
                <a:ln>
                  <a:noFill/>
                </a:ln>
                <a:solidFill>
                  <a:srgbClr val="717074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u="none" strike="noStrike" kern="1200" cap="none" spc="0" normalizeH="0" baseline="0" noProof="0" dirty="0">
              <a:ln>
                <a:noFill/>
              </a:ln>
              <a:solidFill>
                <a:srgbClr val="717074"/>
              </a:solidFill>
              <a:effectLst/>
              <a:uLnTx/>
              <a:uFillTx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8293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ustomXml" Target="../ink/ink1.xm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7" Type="http://schemas.openxmlformats.org/officeDocument/2006/relationships/image" Target="../media/image4.jpg"/><Relationship Id="rId2" Type="http://schemas.openxmlformats.org/officeDocument/2006/relationships/customXml" Target="../ink/ink3.xml"/><Relationship Id="rId1" Type="http://schemas.openxmlformats.org/officeDocument/2006/relationships/slideMaster" Target="../slideMasters/slideMaster1.xml"/><Relationship Id="rId6" Type="http://schemas.openxmlformats.org/officeDocument/2006/relationships/customXml" Target="../ink/ink4.xml"/><Relationship Id="rId5" Type="http://schemas.openxmlformats.org/officeDocument/2006/relationships/image" Target="../media/image7.png"/><Relationship Id="rId9" Type="http://schemas.openxmlformats.org/officeDocument/2006/relationships/image" Target="../media/image2.sv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.svg"/><Relationship Id="rId2" Type="http://schemas.openxmlformats.org/officeDocument/2006/relationships/customXml" Target="../ink/ink5.xm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4.jpg"/><Relationship Id="rId4" Type="http://schemas.openxmlformats.org/officeDocument/2006/relationships/customXml" Target="../ink/ink6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ustomXml" Target="../ink/ink2.xm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.svg"/><Relationship Id="rId2" Type="http://schemas.openxmlformats.org/officeDocument/2006/relationships/customXml" Target="../ink/ink7.xm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4.jpg"/><Relationship Id="rId4" Type="http://schemas.openxmlformats.org/officeDocument/2006/relationships/customXml" Target="../ink/ink8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.svg"/><Relationship Id="rId2" Type="http://schemas.openxmlformats.org/officeDocument/2006/relationships/customXml" Target="../ink/ink9.xm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4.jpg"/><Relationship Id="rId4" Type="http://schemas.openxmlformats.org/officeDocument/2006/relationships/customXml" Target="../ink/ink10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2.svg"/><Relationship Id="rId2" Type="http://schemas.openxmlformats.org/officeDocument/2006/relationships/customXml" Target="../ink/ink11.xm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4.jpg"/><Relationship Id="rId4" Type="http://schemas.openxmlformats.org/officeDocument/2006/relationships/customXml" Target="../ink/ink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3.xml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6765" y="2302015"/>
            <a:ext cx="6849248" cy="1234440"/>
          </a:xfrm>
        </p:spPr>
        <p:txBody>
          <a:bodyPr wrap="square" anchor="b"/>
          <a:lstStyle>
            <a:lvl1pPr algn="l">
              <a:defRPr sz="3800" b="0" cap="none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8" name="Subtitle 2">
            <a:extLst>
              <a:ext uri="{FF2B5EF4-FFF2-40B4-BE49-F238E27FC236}">
                <a16:creationId xmlns:a16="http://schemas.microsoft.com/office/drawing/2014/main" id="{6EBAFA4D-7B92-4E38-8320-94F3BCA2E41C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16765" y="3624424"/>
            <a:ext cx="6192104" cy="61386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EA43E1E-B208-4DC4-9D6A-01669D00DA1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0619" y="4487241"/>
            <a:ext cx="7292594" cy="355601"/>
          </a:xfrm>
        </p:spPr>
        <p:txBody>
          <a:bodyPr anchor="b"/>
          <a:lstStyle>
            <a:lvl1pPr marL="7938" indent="-7938" algn="l">
              <a:buNone/>
              <a:tabLst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29" name="Text Placeholder 6">
            <a:extLst>
              <a:ext uri="{FF2B5EF4-FFF2-40B4-BE49-F238E27FC236}">
                <a16:creationId xmlns:a16="http://schemas.microsoft.com/office/drawing/2014/main" id="{2111BB8B-7B37-4FB4-B2CD-984FE1C6C5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30618" y="5057676"/>
            <a:ext cx="6835395" cy="355601"/>
          </a:xfrm>
        </p:spPr>
        <p:txBody>
          <a:bodyPr/>
          <a:lstStyle>
            <a:lvl1pPr algn="l">
              <a:buNone/>
              <a:defRPr sz="1800" b="0" i="0">
                <a:solidFill>
                  <a:schemeClr val="tx2"/>
                </a:solidFill>
                <a:latin typeface="Segoe UI Light" panose="020B0502040204020203" pitchFamily="34" charset="0"/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229416F8-1B20-4892-97FA-108F191A5885}"/>
                  </a:ext>
                </a:extLst>
              </p14:cNvPr>
              <p14:cNvContentPartPr/>
              <p14:nvPr userDrawn="1"/>
            </p14:nvContentPartPr>
            <p14:xfrm>
              <a:off x="4090803" y="5346382"/>
              <a:ext cx="240" cy="24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229416F8-1B20-4892-97FA-108F191A5885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86723" y="5342302"/>
                <a:ext cx="7920" cy="7920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962A8407-9EE6-FB44-A976-C31610C34B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22849"/>
          <a:stretch/>
        </p:blipFill>
        <p:spPr>
          <a:xfrm rot="16200000">
            <a:off x="6541661" y="1206743"/>
            <a:ext cx="6857999" cy="4444513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140F0378-36AA-114F-8CDD-D24B3F75C75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0618" y="827693"/>
            <a:ext cx="1216846" cy="36874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35647BE-E427-F44B-9C96-C8F703D4A507}"/>
              </a:ext>
            </a:extLst>
          </p:cNvPr>
          <p:cNvSpPr/>
          <p:nvPr userDrawn="1"/>
        </p:nvSpPr>
        <p:spPr>
          <a:xfrm rot="16200000">
            <a:off x="-484633" y="945013"/>
            <a:ext cx="1143000" cy="17373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endParaRPr 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39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, no titl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B3D628F-E7BF-F54C-B8C8-FEC6594A82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9827272" y="0"/>
            <a:ext cx="2361553" cy="35179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ACD91F7-EEC8-5D4A-9814-280042BC0C97}"/>
              </a:ext>
            </a:extLst>
          </p:cNvPr>
          <p:cNvSpPr txBox="1"/>
          <p:nvPr userDrawn="1"/>
        </p:nvSpPr>
        <p:spPr>
          <a:xfrm>
            <a:off x="48225" y="6471770"/>
            <a:ext cx="554369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fld id="{7A51DB15-7364-4F0B-A3A0-1309F8830053}" type="slidenum">
              <a:rPr lang="en-US" sz="105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pPr algn="ctr">
                <a:lnSpc>
                  <a:spcPct val="90000"/>
                </a:lnSpc>
              </a:pPr>
              <a:t>‹N°›</a:t>
            </a:fld>
            <a:endParaRPr lang="en-US" sz="1050" dirty="0">
              <a:solidFill>
                <a:schemeClr val="tx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9DE5400-46F7-6944-8202-FED9ECB25348}"/>
              </a:ext>
            </a:extLst>
          </p:cNvPr>
          <p:cNvSpPr/>
          <p:nvPr userDrawn="1"/>
        </p:nvSpPr>
        <p:spPr>
          <a:xfrm>
            <a:off x="10970978" y="6796933"/>
            <a:ext cx="626889" cy="6635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endParaRPr 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998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9C61480F-9394-EF4D-B0C5-01B3D40EBF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9827272" y="0"/>
            <a:ext cx="2361553" cy="3517900"/>
          </a:xfrm>
          <a:prstGeom prst="rect">
            <a:avLst/>
          </a:prstGeom>
        </p:spPr>
      </p:pic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D034FA3F-D529-4D8B-B6EC-A8341FCAF67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15349" y="2223123"/>
            <a:ext cx="5021574" cy="3885280"/>
          </a:xfrm>
        </p:spPr>
        <p:txBody>
          <a:bodyPr/>
          <a:lstStyle>
            <a:lvl1pPr>
              <a:spcBef>
                <a:spcPts val="1800"/>
              </a:spcBef>
              <a:buClr>
                <a:schemeClr val="accent2"/>
              </a:buClr>
              <a:defRPr>
                <a:solidFill>
                  <a:schemeClr val="tx2"/>
                </a:solidFill>
              </a:defRPr>
            </a:lvl1pPr>
            <a:lvl2pPr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defRPr>
                <a:solidFill>
                  <a:schemeClr val="tx2"/>
                </a:solidFill>
              </a:defRPr>
            </a:lvl2pPr>
            <a:lvl3pPr>
              <a:lnSpc>
                <a:spcPct val="90000"/>
              </a:lnSpc>
              <a:spcBef>
                <a:spcPts val="800"/>
              </a:spcBef>
              <a:buClr>
                <a:schemeClr val="accent2"/>
              </a:buClr>
              <a:defRPr>
                <a:solidFill>
                  <a:schemeClr val="tx2"/>
                </a:solidFill>
              </a:defRPr>
            </a:lvl3pPr>
            <a:lvl4pPr marL="1028700" indent="-160338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tabLst/>
              <a:defRPr>
                <a:solidFill>
                  <a:schemeClr val="tx2"/>
                </a:solidFill>
              </a:defRPr>
            </a:lvl4pPr>
            <a:lvl5pPr marL="1201738" indent="-119063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tabLst/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924E83-0498-4D8B-94A0-3FF7CDD8F1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8644" y="-50016"/>
            <a:ext cx="10522226" cy="906517"/>
          </a:xfrm>
        </p:spPr>
        <p:txBody>
          <a:bodyPr wrap="square"/>
          <a:lstStyle>
            <a:lvl1pPr>
              <a:defRPr/>
            </a:lvl1pPr>
          </a:lstStyle>
          <a:p>
            <a:r>
              <a:rPr lang="en-US" dirty="0"/>
              <a:t>Click to Add One Line Title</a:t>
            </a:r>
          </a:p>
        </p:txBody>
      </p:sp>
      <p:sp>
        <p:nvSpPr>
          <p:cNvPr id="12" name="Content Placeholder 17">
            <a:extLst>
              <a:ext uri="{FF2B5EF4-FFF2-40B4-BE49-F238E27FC236}">
                <a16:creationId xmlns:a16="http://schemas.microsoft.com/office/drawing/2014/main" id="{03EF29D3-0297-7D44-A1E9-2359124DFD41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105524" y="2232549"/>
            <a:ext cx="5484966" cy="3885281"/>
          </a:xfrm>
        </p:spPr>
        <p:txBody>
          <a:bodyPr/>
          <a:lstStyle>
            <a:lvl1pPr>
              <a:spcBef>
                <a:spcPts val="1800"/>
              </a:spcBef>
              <a:buClr>
                <a:schemeClr val="accent2"/>
              </a:buClr>
              <a:defRPr>
                <a:solidFill>
                  <a:schemeClr val="tx2"/>
                </a:solidFill>
              </a:defRPr>
            </a:lvl1pPr>
            <a:lvl2pPr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defRPr>
                <a:solidFill>
                  <a:schemeClr val="tx2"/>
                </a:solidFill>
              </a:defRPr>
            </a:lvl2pPr>
            <a:lvl3pPr>
              <a:lnSpc>
                <a:spcPct val="90000"/>
              </a:lnSpc>
              <a:spcBef>
                <a:spcPts val="800"/>
              </a:spcBef>
              <a:buClr>
                <a:schemeClr val="accent2"/>
              </a:buClr>
              <a:defRPr>
                <a:solidFill>
                  <a:schemeClr val="tx2"/>
                </a:solidFill>
              </a:defRPr>
            </a:lvl3pPr>
            <a:lvl4pPr marL="1028700" indent="-160338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tabLst/>
              <a:defRPr>
                <a:solidFill>
                  <a:schemeClr val="tx2"/>
                </a:solidFill>
              </a:defRPr>
            </a:lvl4pPr>
            <a:lvl5pPr marL="1201738" indent="-119063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tabLst/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BE7DF43-5158-EB4A-AED5-85681EBCBB07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2283" y="1743219"/>
            <a:ext cx="5004930" cy="378086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1" i="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heading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BA677812-7A90-124D-817A-5E77E102B854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094413" y="1762072"/>
            <a:ext cx="5462129" cy="378087"/>
          </a:xfrm>
        </p:spPr>
        <p:txBody>
          <a:bodyPr/>
          <a:lstStyle>
            <a:lvl1pPr>
              <a:buNone/>
              <a:defRPr lang="en-US" sz="2000" b="1" i="0" kern="1200" dirty="0" smtClean="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add heading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B6E34A-6F05-7844-9C25-053B105383CA}"/>
              </a:ext>
            </a:extLst>
          </p:cNvPr>
          <p:cNvSpPr txBox="1"/>
          <p:nvPr userDrawn="1"/>
        </p:nvSpPr>
        <p:spPr>
          <a:xfrm>
            <a:off x="48225" y="6471770"/>
            <a:ext cx="554369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fld id="{7A51DB15-7364-4F0B-A3A0-1309F8830053}" type="slidenum">
              <a:rPr lang="en-US" sz="105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pPr algn="ctr">
                <a:lnSpc>
                  <a:spcPct val="90000"/>
                </a:lnSpc>
              </a:pPr>
              <a:t>‹N°›</a:t>
            </a:fld>
            <a:endParaRPr lang="en-US" sz="1050" dirty="0">
              <a:solidFill>
                <a:schemeClr val="tx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68961C4-52A6-F444-8AFD-35397CBC4F68}"/>
              </a:ext>
            </a:extLst>
          </p:cNvPr>
          <p:cNvSpPr/>
          <p:nvPr userDrawn="1"/>
        </p:nvSpPr>
        <p:spPr>
          <a:xfrm>
            <a:off x="10970978" y="6796933"/>
            <a:ext cx="626889" cy="6635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endParaRPr 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682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D034FA3F-D529-4D8B-B6EC-A8341FCAF67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15349" y="2223123"/>
            <a:ext cx="5021574" cy="3885280"/>
          </a:xfrm>
        </p:spPr>
        <p:txBody>
          <a:bodyPr/>
          <a:lstStyle>
            <a:lvl1pPr>
              <a:spcBef>
                <a:spcPts val="1800"/>
              </a:spcBef>
              <a:buClr>
                <a:schemeClr val="accent2"/>
              </a:buClr>
              <a:defRPr>
                <a:solidFill>
                  <a:schemeClr val="tx2"/>
                </a:solidFill>
              </a:defRPr>
            </a:lvl1pPr>
            <a:lvl2pPr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defRPr>
                <a:solidFill>
                  <a:schemeClr val="tx2"/>
                </a:solidFill>
              </a:defRPr>
            </a:lvl2pPr>
            <a:lvl3pPr>
              <a:lnSpc>
                <a:spcPct val="90000"/>
              </a:lnSpc>
              <a:spcBef>
                <a:spcPts val="800"/>
              </a:spcBef>
              <a:buClr>
                <a:schemeClr val="accent2"/>
              </a:buClr>
              <a:defRPr>
                <a:solidFill>
                  <a:schemeClr val="tx2"/>
                </a:solidFill>
              </a:defRPr>
            </a:lvl3pPr>
            <a:lvl4pPr marL="1028700" indent="-160338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tabLst/>
              <a:defRPr>
                <a:solidFill>
                  <a:schemeClr val="tx2"/>
                </a:solidFill>
              </a:defRPr>
            </a:lvl4pPr>
            <a:lvl5pPr marL="1201738" indent="-119063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tabLst/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924E83-0498-4D8B-94A0-3FF7CDD8F1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8644" y="-50017"/>
            <a:ext cx="10522226" cy="906517"/>
          </a:xfrm>
        </p:spPr>
        <p:txBody>
          <a:bodyPr wrap="square"/>
          <a:lstStyle>
            <a:lvl1pPr>
              <a:defRPr/>
            </a:lvl1pPr>
          </a:lstStyle>
          <a:p>
            <a:r>
              <a:rPr lang="en-US" dirty="0"/>
              <a:t>Click to Add One Line Title</a:t>
            </a:r>
          </a:p>
        </p:txBody>
      </p:sp>
      <p:sp>
        <p:nvSpPr>
          <p:cNvPr id="12" name="Content Placeholder 17">
            <a:extLst>
              <a:ext uri="{FF2B5EF4-FFF2-40B4-BE49-F238E27FC236}">
                <a16:creationId xmlns:a16="http://schemas.microsoft.com/office/drawing/2014/main" id="{03EF29D3-0297-7D44-A1E9-2359124DFD41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105524" y="2232549"/>
            <a:ext cx="5484966" cy="3885281"/>
          </a:xfrm>
        </p:spPr>
        <p:txBody>
          <a:bodyPr/>
          <a:lstStyle>
            <a:lvl1pPr>
              <a:spcBef>
                <a:spcPts val="1800"/>
              </a:spcBef>
              <a:buClr>
                <a:schemeClr val="accent2"/>
              </a:buClr>
              <a:defRPr>
                <a:solidFill>
                  <a:schemeClr val="tx2"/>
                </a:solidFill>
              </a:defRPr>
            </a:lvl1pPr>
            <a:lvl2pPr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defRPr>
                <a:solidFill>
                  <a:schemeClr val="tx2"/>
                </a:solidFill>
              </a:defRPr>
            </a:lvl2pPr>
            <a:lvl3pPr>
              <a:lnSpc>
                <a:spcPct val="90000"/>
              </a:lnSpc>
              <a:spcBef>
                <a:spcPts val="800"/>
              </a:spcBef>
              <a:buClr>
                <a:schemeClr val="accent2"/>
              </a:buClr>
              <a:defRPr>
                <a:solidFill>
                  <a:schemeClr val="tx2"/>
                </a:solidFill>
              </a:defRPr>
            </a:lvl3pPr>
            <a:lvl4pPr marL="1028700" indent="-160338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tabLst/>
              <a:defRPr>
                <a:solidFill>
                  <a:schemeClr val="tx2"/>
                </a:solidFill>
              </a:defRPr>
            </a:lvl4pPr>
            <a:lvl5pPr marL="1201738" indent="-119063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tabLst/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EBE7DF43-5158-EB4A-AED5-85681EBCBB07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2283" y="1743219"/>
            <a:ext cx="5004930" cy="378086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 b="1" i="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heading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BA677812-7A90-124D-817A-5E77E102B854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094413" y="1762072"/>
            <a:ext cx="5462129" cy="378087"/>
          </a:xfrm>
        </p:spPr>
        <p:txBody>
          <a:bodyPr/>
          <a:lstStyle>
            <a:lvl1pPr>
              <a:buNone/>
              <a:defRPr lang="en-US" sz="2000" b="1" i="0" kern="1200" dirty="0" smtClean="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add heading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B6E34A-6F05-7844-9C25-053B105383CA}"/>
              </a:ext>
            </a:extLst>
          </p:cNvPr>
          <p:cNvSpPr txBox="1"/>
          <p:nvPr userDrawn="1"/>
        </p:nvSpPr>
        <p:spPr>
          <a:xfrm>
            <a:off x="48225" y="6471770"/>
            <a:ext cx="554369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fld id="{7A51DB15-7364-4F0B-A3A0-1309F8830053}" type="slidenum">
              <a:rPr lang="en-US" sz="105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pPr algn="ctr">
                <a:lnSpc>
                  <a:spcPct val="90000"/>
                </a:lnSpc>
              </a:pPr>
              <a:t>‹N°›</a:t>
            </a:fld>
            <a:endParaRPr lang="en-US" sz="1050" dirty="0">
              <a:solidFill>
                <a:schemeClr val="tx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68961C4-52A6-F444-8AFD-35397CBC4F68}"/>
              </a:ext>
            </a:extLst>
          </p:cNvPr>
          <p:cNvSpPr/>
          <p:nvPr userDrawn="1"/>
        </p:nvSpPr>
        <p:spPr>
          <a:xfrm>
            <a:off x="10970978" y="6796933"/>
            <a:ext cx="626889" cy="6635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endParaRPr 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548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E1367464-5F9C-8246-B3CB-D292F83C7C8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9827272" y="0"/>
            <a:ext cx="2361553" cy="35179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924E83-0498-4D8B-94A0-3FF7CDD8F1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2741" y="4014061"/>
            <a:ext cx="10968072" cy="585731"/>
          </a:xfrm>
        </p:spPr>
        <p:txBody>
          <a:bodyPr wrap="square"/>
          <a:lstStyle>
            <a:lvl1pPr>
              <a:defRPr sz="2400"/>
            </a:lvl1pPr>
          </a:lstStyle>
          <a:p>
            <a:r>
              <a:rPr lang="en-US" dirty="0"/>
              <a:t>Click to Add One Line Title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48AD4D2E-53B3-B544-95F5-1B0E2C2B401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1" y="-10619"/>
            <a:ext cx="3808413" cy="3896819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F9D571AB-6CE7-0B41-B5F9-7334E590B85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912848" y="-10619"/>
            <a:ext cx="5381965" cy="3896819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A5DEB08E-726A-1442-A115-9A23D82E15E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399249" y="-10620"/>
            <a:ext cx="2789575" cy="3896819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5" name="Content Placeholder 17">
            <a:extLst>
              <a:ext uri="{FF2B5EF4-FFF2-40B4-BE49-F238E27FC236}">
                <a16:creationId xmlns:a16="http://schemas.microsoft.com/office/drawing/2014/main" id="{8FD26D1F-71EE-B64C-94C0-C9EB27311604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21207" y="4840822"/>
            <a:ext cx="10968073" cy="1129351"/>
          </a:xfrm>
        </p:spPr>
        <p:txBody>
          <a:bodyPr/>
          <a:lstStyle>
            <a:lvl1pPr>
              <a:spcBef>
                <a:spcPts val="1800"/>
              </a:spcBef>
              <a:buClr>
                <a:schemeClr val="accent2"/>
              </a:buClr>
              <a:defRPr>
                <a:solidFill>
                  <a:schemeClr val="tx2"/>
                </a:solidFill>
              </a:defRPr>
            </a:lvl1pPr>
            <a:lvl2pPr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defRPr>
                <a:solidFill>
                  <a:schemeClr val="tx2"/>
                </a:solidFill>
              </a:defRPr>
            </a:lvl2pPr>
            <a:lvl3pPr>
              <a:lnSpc>
                <a:spcPct val="90000"/>
              </a:lnSpc>
              <a:spcBef>
                <a:spcPts val="800"/>
              </a:spcBef>
              <a:buClr>
                <a:schemeClr val="accent2"/>
              </a:buClr>
              <a:defRPr>
                <a:solidFill>
                  <a:schemeClr val="tx2"/>
                </a:solidFill>
              </a:defRPr>
            </a:lvl3pPr>
            <a:lvl4pPr marL="1028700" indent="-160338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tabLst/>
              <a:defRPr>
                <a:solidFill>
                  <a:schemeClr val="tx2"/>
                </a:solidFill>
              </a:defRPr>
            </a:lvl4pPr>
            <a:lvl5pPr marL="1201738" indent="-119063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tabLst/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06EE4F-3621-744E-AB79-A7871AB9DA56}"/>
              </a:ext>
            </a:extLst>
          </p:cNvPr>
          <p:cNvSpPr txBox="1"/>
          <p:nvPr userDrawn="1"/>
        </p:nvSpPr>
        <p:spPr>
          <a:xfrm>
            <a:off x="48225" y="6471770"/>
            <a:ext cx="554369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fld id="{7A51DB15-7364-4F0B-A3A0-1309F8830053}" type="slidenum">
              <a:rPr lang="en-US" sz="105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pPr algn="ctr">
                <a:lnSpc>
                  <a:spcPct val="90000"/>
                </a:lnSpc>
              </a:pPr>
              <a:t>‹N°›</a:t>
            </a:fld>
            <a:endParaRPr lang="en-US" sz="1050" dirty="0">
              <a:solidFill>
                <a:schemeClr val="tx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19A77E6-32D6-124E-AEBC-28AFB877B10D}"/>
              </a:ext>
            </a:extLst>
          </p:cNvPr>
          <p:cNvSpPr/>
          <p:nvPr userDrawn="1"/>
        </p:nvSpPr>
        <p:spPr>
          <a:xfrm>
            <a:off x="10970978" y="6796933"/>
            <a:ext cx="626889" cy="6635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endParaRPr 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243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wer thrid heading and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51C31E2-ADC9-2246-B80E-52FEEE3A15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9827272" y="0"/>
            <a:ext cx="2361553" cy="35179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924E83-0498-4D8B-94A0-3FF7CDD8F1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2348" y="3658602"/>
            <a:ext cx="10670384" cy="754262"/>
          </a:xfrm>
        </p:spPr>
        <p:txBody>
          <a:bodyPr wrap="square"/>
          <a:lstStyle>
            <a:lvl1pPr>
              <a:defRPr sz="2400"/>
            </a:lvl1pPr>
          </a:lstStyle>
          <a:p>
            <a:r>
              <a:rPr lang="en-US" dirty="0"/>
              <a:t>Click to Add One Line Title</a:t>
            </a:r>
          </a:p>
        </p:txBody>
      </p:sp>
      <p:sp>
        <p:nvSpPr>
          <p:cNvPr id="16" name="Content Placeholder 17">
            <a:extLst>
              <a:ext uri="{FF2B5EF4-FFF2-40B4-BE49-F238E27FC236}">
                <a16:creationId xmlns:a16="http://schemas.microsoft.com/office/drawing/2014/main" id="{E05B33D3-FD5C-7B42-A0A3-9C5C63FE4E6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12348" y="4580677"/>
            <a:ext cx="10504452" cy="1549185"/>
          </a:xfrm>
        </p:spPr>
        <p:txBody>
          <a:bodyPr/>
          <a:lstStyle>
            <a:lvl1pPr>
              <a:spcBef>
                <a:spcPts val="1800"/>
              </a:spcBef>
              <a:buClr>
                <a:schemeClr val="accent2"/>
              </a:buClr>
              <a:defRPr>
                <a:solidFill>
                  <a:schemeClr val="tx2"/>
                </a:solidFill>
              </a:defRPr>
            </a:lvl1pPr>
            <a:lvl2pPr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defRPr>
                <a:solidFill>
                  <a:schemeClr val="tx2"/>
                </a:solidFill>
              </a:defRPr>
            </a:lvl2pPr>
            <a:lvl3pPr>
              <a:lnSpc>
                <a:spcPct val="90000"/>
              </a:lnSpc>
              <a:spcBef>
                <a:spcPts val="800"/>
              </a:spcBef>
              <a:buClr>
                <a:schemeClr val="accent2"/>
              </a:buClr>
              <a:defRPr>
                <a:solidFill>
                  <a:schemeClr val="tx2"/>
                </a:solidFill>
              </a:defRPr>
            </a:lvl3pPr>
            <a:lvl4pPr marL="1028700" indent="-160338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tabLst/>
              <a:defRPr>
                <a:solidFill>
                  <a:schemeClr val="tx2"/>
                </a:solidFill>
              </a:defRPr>
            </a:lvl4pPr>
            <a:lvl5pPr marL="1201738" indent="-119063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tabLst/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0BDA89-7D7C-8747-8560-1711D71BEE7D}"/>
              </a:ext>
            </a:extLst>
          </p:cNvPr>
          <p:cNvSpPr txBox="1"/>
          <p:nvPr userDrawn="1"/>
        </p:nvSpPr>
        <p:spPr>
          <a:xfrm>
            <a:off x="48225" y="6471770"/>
            <a:ext cx="554369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fld id="{7A51DB15-7364-4F0B-A3A0-1309F8830053}" type="slidenum">
              <a:rPr lang="en-US" sz="105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pPr algn="ctr">
                <a:lnSpc>
                  <a:spcPct val="90000"/>
                </a:lnSpc>
              </a:pPr>
              <a:t>‹N°›</a:t>
            </a:fld>
            <a:endParaRPr lang="en-US" sz="1050" dirty="0">
              <a:solidFill>
                <a:schemeClr val="tx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F2F4993-EDE9-BE49-8AC2-62C9C34C4EC7}"/>
              </a:ext>
            </a:extLst>
          </p:cNvPr>
          <p:cNvSpPr/>
          <p:nvPr userDrawn="1"/>
        </p:nvSpPr>
        <p:spPr>
          <a:xfrm>
            <a:off x="10970978" y="6796933"/>
            <a:ext cx="626889" cy="6635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endParaRPr 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30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6142087-67D6-084A-A37C-191C77F18A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87" r="1"/>
          <a:stretch/>
        </p:blipFill>
        <p:spPr>
          <a:xfrm rot="10800000">
            <a:off x="4602147" y="0"/>
            <a:ext cx="7586678" cy="38080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781974B-F56E-A04E-B655-3B59BB7DD7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87" r="1"/>
          <a:stretch/>
        </p:blipFill>
        <p:spPr>
          <a:xfrm rot="10800000">
            <a:off x="15074" y="-14988"/>
            <a:ext cx="7586678" cy="3808073"/>
          </a:xfrm>
          <a:prstGeom prst="rect">
            <a:avLst/>
          </a:prstGeo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5C405CE-7794-E142-A7A9-6C593030C70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65213" y="-14988"/>
            <a:ext cx="10058400" cy="48155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algn="ctr">
              <a:buNone/>
              <a:defRPr/>
            </a:lvl1pPr>
          </a:lstStyle>
          <a:p>
            <a:endParaRPr lang="en-US"/>
          </a:p>
        </p:txBody>
      </p:sp>
      <p:sp>
        <p:nvSpPr>
          <p:cNvPr id="17" name="Content Placeholder 17">
            <a:extLst>
              <a:ext uri="{FF2B5EF4-FFF2-40B4-BE49-F238E27FC236}">
                <a16:creationId xmlns:a16="http://schemas.microsoft.com/office/drawing/2014/main" id="{D7378A1B-E78A-9544-9E35-6DA6C943C49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074323" y="5042849"/>
            <a:ext cx="10466682" cy="1549185"/>
          </a:xfrm>
        </p:spPr>
        <p:txBody>
          <a:bodyPr/>
          <a:lstStyle>
            <a:lvl1pPr>
              <a:spcBef>
                <a:spcPts val="1800"/>
              </a:spcBef>
              <a:buClr>
                <a:schemeClr val="accent2"/>
              </a:buClr>
              <a:defRPr>
                <a:solidFill>
                  <a:schemeClr val="tx2"/>
                </a:solidFill>
              </a:defRPr>
            </a:lvl1pPr>
            <a:lvl2pPr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defRPr>
                <a:solidFill>
                  <a:schemeClr val="tx2"/>
                </a:solidFill>
              </a:defRPr>
            </a:lvl2pPr>
            <a:lvl3pPr>
              <a:lnSpc>
                <a:spcPct val="90000"/>
              </a:lnSpc>
              <a:spcBef>
                <a:spcPts val="800"/>
              </a:spcBef>
              <a:buClr>
                <a:schemeClr val="accent2"/>
              </a:buClr>
              <a:defRPr>
                <a:solidFill>
                  <a:schemeClr val="tx2"/>
                </a:solidFill>
              </a:defRPr>
            </a:lvl3pPr>
            <a:lvl4pPr marL="1028700" indent="-160338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tabLst/>
              <a:defRPr>
                <a:solidFill>
                  <a:schemeClr val="tx2"/>
                </a:solidFill>
              </a:defRPr>
            </a:lvl4pPr>
            <a:lvl5pPr marL="1201738" indent="-119063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tabLst/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CF5E86-6445-0742-9AB6-7CB86D3A9758}"/>
              </a:ext>
            </a:extLst>
          </p:cNvPr>
          <p:cNvSpPr txBox="1"/>
          <p:nvPr userDrawn="1"/>
        </p:nvSpPr>
        <p:spPr>
          <a:xfrm>
            <a:off x="48225" y="6471770"/>
            <a:ext cx="554369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fld id="{7A51DB15-7364-4F0B-A3A0-1309F8830053}" type="slidenum">
              <a:rPr lang="en-US" sz="105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pPr algn="ctr">
                <a:lnSpc>
                  <a:spcPct val="90000"/>
                </a:lnSpc>
              </a:pPr>
              <a:t>‹N°›</a:t>
            </a:fld>
            <a:endParaRPr lang="en-US" sz="1050" dirty="0">
              <a:solidFill>
                <a:schemeClr val="tx1">
                  <a:lumMod val="60000"/>
                  <a:lumOff val="4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7043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d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E8C39BB-9946-5145-A959-B596497322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>
          <a:xfrm>
            <a:off x="-1" y="-2894"/>
            <a:ext cx="3405529" cy="6860894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FC66C645-D823-B442-BCDA-93F11C2A7D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55175" y="1093738"/>
            <a:ext cx="5016624" cy="3710979"/>
          </a:xfrm>
        </p:spPr>
        <p:txBody>
          <a:bodyPr wrap="square" anchor="ctr"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 dirty="0"/>
              <a:t>Click to Add One Line Title</a:t>
            </a:r>
          </a:p>
        </p:txBody>
      </p:sp>
      <p:sp>
        <p:nvSpPr>
          <p:cNvPr id="15" name="Content Placeholder 17">
            <a:extLst>
              <a:ext uri="{FF2B5EF4-FFF2-40B4-BE49-F238E27FC236}">
                <a16:creationId xmlns:a16="http://schemas.microsoft.com/office/drawing/2014/main" id="{8369DCFD-BB7F-7E47-8F11-E5D10CFF800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455175" y="4646539"/>
            <a:ext cx="5016624" cy="1327874"/>
          </a:xfrm>
        </p:spPr>
        <p:txBody>
          <a:bodyPr/>
          <a:lstStyle>
            <a:lvl1pPr>
              <a:spcBef>
                <a:spcPts val="1800"/>
              </a:spcBef>
              <a:buClr>
                <a:schemeClr val="accent2"/>
              </a:buClr>
              <a:defRPr sz="2400">
                <a:solidFill>
                  <a:schemeClr val="tx2"/>
                </a:solidFill>
              </a:defRPr>
            </a:lvl1pPr>
            <a:lvl2pPr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defRPr sz="2000">
                <a:solidFill>
                  <a:schemeClr val="tx2"/>
                </a:solidFill>
              </a:defRPr>
            </a:lvl2pPr>
            <a:lvl3pPr>
              <a:lnSpc>
                <a:spcPct val="90000"/>
              </a:lnSpc>
              <a:spcBef>
                <a:spcPts val="800"/>
              </a:spcBef>
              <a:buClr>
                <a:schemeClr val="accent2"/>
              </a:buClr>
              <a:defRPr sz="1800">
                <a:solidFill>
                  <a:schemeClr val="tx2"/>
                </a:solidFill>
              </a:defRPr>
            </a:lvl3pPr>
            <a:lvl4pPr marL="1028700" indent="-160338">
              <a:lnSpc>
                <a:spcPct val="90000"/>
              </a:lnSpc>
              <a:spcBef>
                <a:spcPts val="600"/>
              </a:spcBef>
              <a:tabLst/>
              <a:defRPr sz="1800">
                <a:solidFill>
                  <a:schemeClr val="tx2"/>
                </a:solidFill>
              </a:defRPr>
            </a:lvl4pPr>
            <a:lvl5pPr marL="1201738" indent="-119063">
              <a:lnSpc>
                <a:spcPct val="90000"/>
              </a:lnSpc>
              <a:spcBef>
                <a:spcPts val="600"/>
              </a:spcBef>
              <a:tabLst/>
              <a:defRPr sz="1800">
                <a:solidFill>
                  <a:schemeClr val="tx2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2566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de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E8C39BB-9946-5145-A959-B5964973221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>
          <a:xfrm>
            <a:off x="-1" y="-2894"/>
            <a:ext cx="3405529" cy="6860894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FC66C645-D823-B442-BCDA-93F11C2A7D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55175" y="2583710"/>
            <a:ext cx="9125638" cy="3588489"/>
          </a:xfrm>
        </p:spPr>
        <p:txBody>
          <a:bodyPr wrap="square" anchor="t"/>
          <a:lstStyle>
            <a:lvl1pPr>
              <a:lnSpc>
                <a:spcPct val="100000"/>
              </a:lnSpc>
              <a:defRPr sz="24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One Line Title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4C205505-654E-8D42-AB7D-E9D9731782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436813" y="2057400"/>
            <a:ext cx="8682326" cy="200696"/>
          </a:xfrm>
        </p:spPr>
        <p:txBody>
          <a:bodyPr vert="horz" wrap="square" lIns="0" tIns="15875" rIns="0" bIns="0" rtlCol="0">
            <a:spAutoFit/>
          </a:bodyPr>
          <a:lstStyle>
            <a:lvl1pPr algn="l">
              <a:buNone/>
              <a:defRPr lang="en-US" sz="1200" cap="all" spc="280" baseline="0" dirty="0">
                <a:latin typeface="+mj-lt"/>
                <a:ea typeface="Segoe UI Historic" panose="020B0502040204020203" pitchFamily="34" charset="0"/>
                <a:cs typeface="Segoe UI Historic" panose="020B0502040204020203" pitchFamily="34" charset="0"/>
              </a:defRPr>
            </a:lvl1pPr>
          </a:lstStyle>
          <a:p>
            <a:pPr marL="12700" lvl="0">
              <a:lnSpc>
                <a:spcPct val="100000"/>
              </a:lnSpc>
              <a:spcBef>
                <a:spcPts val="125"/>
              </a:spcBef>
              <a:tabLst>
                <a:tab pos="1590040" algn="l"/>
                <a:tab pos="3114675" algn="l"/>
                <a:tab pos="3709035" algn="l"/>
                <a:tab pos="4933950" algn="l"/>
                <a:tab pos="7229475" algn="l"/>
              </a:tabLst>
            </a:pPr>
            <a:r>
              <a:rPr lang="en-US" dirty="0"/>
              <a:t>Wayfinding 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250341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1767" y="3014877"/>
            <a:ext cx="8683046" cy="1234440"/>
          </a:xfrm>
        </p:spPr>
        <p:txBody>
          <a:bodyPr wrap="square" anchor="t"/>
          <a:lstStyle>
            <a:lvl1pPr algn="l">
              <a:defRPr sz="3800" b="0" cap="none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EA43E1E-B208-4DC4-9D6A-01669D00DA1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1768" y="5074673"/>
            <a:ext cx="4631778" cy="355601"/>
          </a:xfrm>
        </p:spPr>
        <p:txBody>
          <a:bodyPr anchor="b"/>
          <a:lstStyle>
            <a:lvl1pPr algn="l"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29" name="Text Placeholder 6">
            <a:extLst>
              <a:ext uri="{FF2B5EF4-FFF2-40B4-BE49-F238E27FC236}">
                <a16:creationId xmlns:a16="http://schemas.microsoft.com/office/drawing/2014/main" id="{2111BB8B-7B37-4FB4-B2CD-984FE1C6C5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1767" y="5521283"/>
            <a:ext cx="4631779" cy="355601"/>
          </a:xfrm>
        </p:spPr>
        <p:txBody>
          <a:bodyPr/>
          <a:lstStyle>
            <a:lvl1pPr algn="l">
              <a:buNone/>
              <a:defRPr sz="1800" b="0" i="0">
                <a:solidFill>
                  <a:schemeClr val="tx2"/>
                </a:solidFill>
                <a:latin typeface="Segoe UI Light" panose="020B0502040204020203" pitchFamily="34" charset="0"/>
              </a:defRPr>
            </a:lvl1pPr>
          </a:lstStyle>
          <a:p>
            <a:pPr lvl="0"/>
            <a:r>
              <a:rPr lang="en-US" dirty="0"/>
              <a:t>Role / Division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229416F8-1B20-4892-97FA-108F191A5885}"/>
                  </a:ext>
                </a:extLst>
              </p14:cNvPr>
              <p14:cNvContentPartPr/>
              <p14:nvPr userDrawn="1"/>
            </p14:nvContentPartPr>
            <p14:xfrm>
              <a:off x="4090803" y="5181282"/>
              <a:ext cx="240" cy="24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229416F8-1B20-4892-97FA-108F191A588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86723" y="5177202"/>
                <a:ext cx="7920" cy="7920"/>
              </a:xfrm>
              <a:prstGeom prst="rect">
                <a:avLst/>
              </a:prstGeom>
            </p:spPr>
          </p:pic>
        </mc:Fallback>
      </mc:AlternateContent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3B8C5FC9-E24A-E74A-BAE4-82FD2D9DAA9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1767" y="2544302"/>
            <a:ext cx="8683046" cy="355601"/>
          </a:xfrm>
        </p:spPr>
        <p:txBody>
          <a:bodyPr anchor="b"/>
          <a:lstStyle>
            <a:lvl1pPr algn="l">
              <a:buNone/>
              <a:defRPr sz="1600" b="0" cap="all" baseline="0">
                <a:solidFill>
                  <a:schemeClr val="accent1">
                    <a:alpha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Wayfinding or </a:t>
            </a:r>
            <a:r>
              <a:rPr lang="en-US" dirty="0" err="1"/>
              <a:t>SECtion</a:t>
            </a:r>
            <a:r>
              <a:rPr lang="en-US" dirty="0"/>
              <a:t> number heading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319CA9A2-6702-BF40-A145-840BA257A6C1}"/>
                  </a:ext>
                </a:extLst>
              </p14:cNvPr>
              <p14:cNvContentPartPr/>
              <p14:nvPr userDrawn="1"/>
            </p14:nvContentPartPr>
            <p14:xfrm>
              <a:off x="4090802" y="2311005"/>
              <a:ext cx="240" cy="24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319CA9A2-6702-BF40-A145-840BA257A6C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86722" y="2306925"/>
                <a:ext cx="7920" cy="7920"/>
              </a:xfrm>
              <a:prstGeom prst="rect">
                <a:avLst/>
              </a:prstGeom>
            </p:spPr>
          </p:pic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73E30A92-D01E-F642-B0BB-5C8BCDFFA68E}"/>
              </a:ext>
            </a:extLst>
          </p:cNvPr>
          <p:cNvSpPr/>
          <p:nvPr userDrawn="1"/>
        </p:nvSpPr>
        <p:spPr>
          <a:xfrm>
            <a:off x="0" y="1104900"/>
            <a:ext cx="201168" cy="46101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101F34-C529-9F41-AB24-862BA0CC8643}"/>
              </a:ext>
            </a:extLst>
          </p:cNvPr>
          <p:cNvSpPr txBox="1"/>
          <p:nvPr userDrawn="1"/>
        </p:nvSpPr>
        <p:spPr bwMode="white">
          <a:xfrm flipH="1">
            <a:off x="612886" y="6566165"/>
            <a:ext cx="1728888" cy="18669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800" kern="12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n-ea"/>
                <a:cs typeface="+mn-cs"/>
              </a:rPr>
              <a:t>Confidential</a:t>
            </a:r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en-US" sz="800" kern="12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n-ea"/>
                <a:cs typeface="Arial" panose="020B0604020202020204" pitchFamily="34" charset="0"/>
              </a:rPr>
              <a:t> │  </a:t>
            </a:r>
            <a:r>
              <a:rPr lang="en-US" sz="800" kern="12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n-ea"/>
                <a:cs typeface="+mn-cs"/>
              </a:rPr>
              <a:t>©2022 Alteryx, Inc.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0114D7D-0C3B-E044-9C1E-895E0844EDA6}"/>
              </a:ext>
            </a:extLst>
          </p:cNvPr>
          <p:cNvSpPr txBox="1"/>
          <p:nvPr userDrawn="1"/>
        </p:nvSpPr>
        <p:spPr>
          <a:xfrm>
            <a:off x="48225" y="6471770"/>
            <a:ext cx="554369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fld id="{7A51DB15-7364-4F0B-A3A0-1309F8830053}" type="slidenum">
              <a:rPr lang="en-US" sz="105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pPr algn="ctr">
                <a:lnSpc>
                  <a:spcPct val="90000"/>
                </a:lnSpc>
              </a:pPr>
              <a:t>‹N°›</a:t>
            </a:fld>
            <a:endParaRPr lang="en-US" sz="1050" dirty="0">
              <a:solidFill>
                <a:schemeClr val="tx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3A0C3FB-1228-864F-ADFC-D005EC630D73}"/>
              </a:ext>
            </a:extLst>
          </p:cNvPr>
          <p:cNvSpPr/>
          <p:nvPr userDrawn="1"/>
        </p:nvSpPr>
        <p:spPr>
          <a:xfrm>
            <a:off x="10970978" y="6796933"/>
            <a:ext cx="626889" cy="6635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endParaRPr lang="en-US" sz="1200">
              <a:solidFill>
                <a:schemeClr val="bg1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92A2F29-3A07-4544-A6C9-1989199D508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alphaModFix amt="50000"/>
          </a:blip>
          <a:stretch>
            <a:fillRect/>
          </a:stretch>
        </p:blipFill>
        <p:spPr>
          <a:xfrm>
            <a:off x="8273162" y="0"/>
            <a:ext cx="3915664" cy="583299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A082C857-76E3-D146-8BB7-25B061C03C9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964817" y="6480173"/>
            <a:ext cx="629970" cy="1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327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1767" y="3014877"/>
            <a:ext cx="8683046" cy="1234440"/>
          </a:xfrm>
        </p:spPr>
        <p:txBody>
          <a:bodyPr wrap="square" anchor="t"/>
          <a:lstStyle>
            <a:lvl1pPr algn="l">
              <a:defRPr sz="3800" b="0" cap="none" baseline="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EA43E1E-B208-4DC4-9D6A-01669D00DA1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1768" y="5074673"/>
            <a:ext cx="4631778" cy="355601"/>
          </a:xfrm>
        </p:spPr>
        <p:txBody>
          <a:bodyPr anchor="b"/>
          <a:lstStyle>
            <a:lvl1pPr algn="l"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29" name="Text Placeholder 6">
            <a:extLst>
              <a:ext uri="{FF2B5EF4-FFF2-40B4-BE49-F238E27FC236}">
                <a16:creationId xmlns:a16="http://schemas.microsoft.com/office/drawing/2014/main" id="{2111BB8B-7B37-4FB4-B2CD-984FE1C6C5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1767" y="5521283"/>
            <a:ext cx="4631779" cy="355601"/>
          </a:xfrm>
        </p:spPr>
        <p:txBody>
          <a:bodyPr/>
          <a:lstStyle>
            <a:lvl1pPr algn="l">
              <a:buNone/>
              <a:defRPr sz="1800" b="0" i="0">
                <a:solidFill>
                  <a:schemeClr val="tx2"/>
                </a:solidFill>
                <a:latin typeface="Segoe UI Light" panose="020B0502040204020203" pitchFamily="34" charset="0"/>
              </a:defRPr>
            </a:lvl1pPr>
          </a:lstStyle>
          <a:p>
            <a:pPr lvl="0"/>
            <a:r>
              <a:rPr lang="en-US" dirty="0"/>
              <a:t>Role / Division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229416F8-1B20-4892-97FA-108F191A5885}"/>
                  </a:ext>
                </a:extLst>
              </p14:cNvPr>
              <p14:cNvContentPartPr/>
              <p14:nvPr userDrawn="1"/>
            </p14:nvContentPartPr>
            <p14:xfrm>
              <a:off x="4090803" y="5181282"/>
              <a:ext cx="240" cy="24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229416F8-1B20-4892-97FA-108F191A5885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86723" y="5177202"/>
                <a:ext cx="7920" cy="7920"/>
              </a:xfrm>
              <a:prstGeom prst="rect">
                <a:avLst/>
              </a:prstGeom>
            </p:spPr>
          </p:pic>
        </mc:Fallback>
      </mc:AlternateContent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3B8C5FC9-E24A-E74A-BAE4-82FD2D9DAA9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1767" y="2544302"/>
            <a:ext cx="8682326" cy="355601"/>
          </a:xfrm>
        </p:spPr>
        <p:txBody>
          <a:bodyPr anchor="b"/>
          <a:lstStyle>
            <a:lvl1pPr algn="l">
              <a:buNone/>
              <a:defRPr sz="1600" b="0" cap="all" baseline="0">
                <a:solidFill>
                  <a:schemeClr val="accent4">
                    <a:lumMod val="75000"/>
                    <a:alpha val="40000"/>
                  </a:schemeClr>
                </a:solidFill>
              </a:defRPr>
            </a:lvl1pPr>
          </a:lstStyle>
          <a:p>
            <a:pPr lvl="0"/>
            <a:r>
              <a:rPr lang="en-US" dirty="0"/>
              <a:t>Wayfinding or </a:t>
            </a:r>
            <a:r>
              <a:rPr lang="en-US" dirty="0" err="1"/>
              <a:t>SECtion</a:t>
            </a:r>
            <a:r>
              <a:rPr lang="en-US" dirty="0"/>
              <a:t> number heading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319CA9A2-6702-BF40-A145-840BA257A6C1}"/>
                  </a:ext>
                </a:extLst>
              </p14:cNvPr>
              <p14:cNvContentPartPr/>
              <p14:nvPr userDrawn="1"/>
            </p14:nvContentPartPr>
            <p14:xfrm>
              <a:off x="4090802" y="2311005"/>
              <a:ext cx="240" cy="24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319CA9A2-6702-BF40-A145-840BA257A6C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86722" y="2306925"/>
                <a:ext cx="7920" cy="7920"/>
              </a:xfrm>
              <a:prstGeom prst="rect">
                <a:avLst/>
              </a:prstGeom>
            </p:spPr>
          </p:pic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73E30A92-D01E-F642-B0BB-5C8BCDFFA68E}"/>
              </a:ext>
            </a:extLst>
          </p:cNvPr>
          <p:cNvSpPr/>
          <p:nvPr userDrawn="1"/>
        </p:nvSpPr>
        <p:spPr>
          <a:xfrm>
            <a:off x="0" y="1104900"/>
            <a:ext cx="201168" cy="46101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101F34-C529-9F41-AB24-862BA0CC8643}"/>
              </a:ext>
            </a:extLst>
          </p:cNvPr>
          <p:cNvSpPr txBox="1"/>
          <p:nvPr userDrawn="1"/>
        </p:nvSpPr>
        <p:spPr bwMode="white">
          <a:xfrm flipH="1">
            <a:off x="612886" y="6566165"/>
            <a:ext cx="1728888" cy="18669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800" kern="12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n-ea"/>
                <a:cs typeface="+mn-cs"/>
              </a:rPr>
              <a:t>Confidential</a:t>
            </a:r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en-US" sz="800" kern="12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n-ea"/>
                <a:cs typeface="Arial" panose="020B0604020202020204" pitchFamily="34" charset="0"/>
              </a:rPr>
              <a:t> │  </a:t>
            </a:r>
            <a:r>
              <a:rPr lang="en-US" sz="800" kern="12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n-ea"/>
                <a:cs typeface="+mn-cs"/>
              </a:rPr>
              <a:t>©2022 Alteryx, Inc.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0114D7D-0C3B-E044-9C1E-895E0844EDA6}"/>
              </a:ext>
            </a:extLst>
          </p:cNvPr>
          <p:cNvSpPr txBox="1"/>
          <p:nvPr userDrawn="1"/>
        </p:nvSpPr>
        <p:spPr>
          <a:xfrm>
            <a:off x="48225" y="6471770"/>
            <a:ext cx="554369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fld id="{7A51DB15-7364-4F0B-A3A0-1309F8830053}" type="slidenum">
              <a:rPr lang="en-US" sz="105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pPr algn="ctr">
                <a:lnSpc>
                  <a:spcPct val="90000"/>
                </a:lnSpc>
              </a:pPr>
              <a:t>‹N°›</a:t>
            </a:fld>
            <a:endParaRPr lang="en-US" sz="1050" dirty="0">
              <a:solidFill>
                <a:schemeClr val="tx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3A0C3FB-1228-864F-ADFC-D005EC630D73}"/>
              </a:ext>
            </a:extLst>
          </p:cNvPr>
          <p:cNvSpPr/>
          <p:nvPr userDrawn="1"/>
        </p:nvSpPr>
        <p:spPr>
          <a:xfrm>
            <a:off x="10970978" y="6796933"/>
            <a:ext cx="626889" cy="6635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endParaRPr lang="en-US" sz="1200">
              <a:solidFill>
                <a:schemeClr val="bg1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92A2F29-3A07-4544-A6C9-1989199D508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0000"/>
          </a:blip>
          <a:stretch>
            <a:fillRect/>
          </a:stretch>
        </p:blipFill>
        <p:spPr>
          <a:xfrm>
            <a:off x="8273162" y="0"/>
            <a:ext cx="3915664" cy="583299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6700E108-8A8D-914C-BD4B-7197E9A2CE17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964817" y="6480173"/>
            <a:ext cx="629970" cy="1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036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165989" y="2303026"/>
            <a:ext cx="6452532" cy="1234440"/>
          </a:xfrm>
        </p:spPr>
        <p:txBody>
          <a:bodyPr wrap="square" anchor="b"/>
          <a:lstStyle>
            <a:lvl1pPr algn="l">
              <a:defRPr sz="3800" b="0" cap="none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8" name="Subtitle 2">
            <a:extLst>
              <a:ext uri="{FF2B5EF4-FFF2-40B4-BE49-F238E27FC236}">
                <a16:creationId xmlns:a16="http://schemas.microsoft.com/office/drawing/2014/main" id="{6EBAFA4D-7B92-4E38-8320-94F3BCA2E41C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5165989" y="3587727"/>
            <a:ext cx="6400970" cy="61386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EA43E1E-B208-4DC4-9D6A-01669D00DA1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79843" y="4488249"/>
            <a:ext cx="6400970" cy="355601"/>
          </a:xfrm>
        </p:spPr>
        <p:txBody>
          <a:bodyPr anchor="b"/>
          <a:lstStyle>
            <a:lvl1pPr marL="7938" indent="-7938" algn="l">
              <a:buNone/>
              <a:tabLst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29" name="Text Placeholder 6">
            <a:extLst>
              <a:ext uri="{FF2B5EF4-FFF2-40B4-BE49-F238E27FC236}">
                <a16:creationId xmlns:a16="http://schemas.microsoft.com/office/drawing/2014/main" id="{2111BB8B-7B37-4FB4-B2CD-984FE1C6C5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79842" y="5077536"/>
            <a:ext cx="4631779" cy="355601"/>
          </a:xfrm>
        </p:spPr>
        <p:txBody>
          <a:bodyPr/>
          <a:lstStyle>
            <a:lvl1pPr algn="l">
              <a:buNone/>
              <a:defRPr sz="1800" b="0" i="0">
                <a:solidFill>
                  <a:schemeClr val="tx2"/>
                </a:solidFill>
                <a:latin typeface="Segoe UI Light" panose="020B0502040204020203" pitchFamily="34" charset="0"/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229416F8-1B20-4892-97FA-108F191A5885}"/>
                  </a:ext>
                </a:extLst>
              </p14:cNvPr>
              <p14:cNvContentPartPr/>
              <p14:nvPr userDrawn="1"/>
            </p14:nvContentPartPr>
            <p14:xfrm>
              <a:off x="8765989" y="4840196"/>
              <a:ext cx="240" cy="24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229416F8-1B20-4892-97FA-108F191A5885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761909" y="4836116"/>
                <a:ext cx="7920" cy="792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01A5F905-9C3C-E943-821D-8F9CC002439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80809" y="825608"/>
            <a:ext cx="1216846" cy="36874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216C5EE-4B05-7541-80AE-FC2E5410682A}"/>
              </a:ext>
            </a:extLst>
          </p:cNvPr>
          <p:cNvSpPr/>
          <p:nvPr userDrawn="1"/>
        </p:nvSpPr>
        <p:spPr>
          <a:xfrm rot="16200000">
            <a:off x="11543920" y="945013"/>
            <a:ext cx="1143000" cy="17373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E0B90FD-6B90-AA41-8E83-3176697FA69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637213" cy="6870947"/>
          </a:xfrm>
          <a:custGeom>
            <a:avLst/>
            <a:gdLst>
              <a:gd name="connsiteX0" fmla="*/ 0 w 5637213"/>
              <a:gd name="connsiteY0" fmla="*/ 0 h 6867525"/>
              <a:gd name="connsiteX1" fmla="*/ 5637213 w 5637213"/>
              <a:gd name="connsiteY1" fmla="*/ 0 h 6867525"/>
              <a:gd name="connsiteX2" fmla="*/ 5637213 w 5637213"/>
              <a:gd name="connsiteY2" fmla="*/ 1101478 h 6867525"/>
              <a:gd name="connsiteX3" fmla="*/ 4722813 w 5637213"/>
              <a:gd name="connsiteY3" fmla="*/ 1101478 h 6867525"/>
              <a:gd name="connsiteX4" fmla="*/ 4722813 w 5637213"/>
              <a:gd name="connsiteY4" fmla="*/ 5711578 h 6867525"/>
              <a:gd name="connsiteX5" fmla="*/ 5637213 w 5637213"/>
              <a:gd name="connsiteY5" fmla="*/ 5711578 h 6867525"/>
              <a:gd name="connsiteX6" fmla="*/ 5637213 w 5637213"/>
              <a:gd name="connsiteY6" fmla="*/ 6867525 h 6867525"/>
              <a:gd name="connsiteX7" fmla="*/ 0 w 5637213"/>
              <a:gd name="connsiteY7" fmla="*/ 6867525 h 6867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37213" h="6867525">
                <a:moveTo>
                  <a:pt x="0" y="0"/>
                </a:moveTo>
                <a:lnTo>
                  <a:pt x="5637213" y="0"/>
                </a:lnTo>
                <a:lnTo>
                  <a:pt x="5637213" y="1101478"/>
                </a:lnTo>
                <a:lnTo>
                  <a:pt x="4722813" y="1101478"/>
                </a:lnTo>
                <a:lnTo>
                  <a:pt x="4722813" y="5711578"/>
                </a:lnTo>
                <a:lnTo>
                  <a:pt x="5637213" y="5711578"/>
                </a:lnTo>
                <a:lnTo>
                  <a:pt x="5637213" y="6867525"/>
                </a:lnTo>
                <a:lnTo>
                  <a:pt x="0" y="6867525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buFontTx/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36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G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1766" y="3014877"/>
            <a:ext cx="9140247" cy="1234440"/>
          </a:xfrm>
        </p:spPr>
        <p:txBody>
          <a:bodyPr wrap="square" anchor="t"/>
          <a:lstStyle>
            <a:lvl1pPr algn="l">
              <a:defRPr sz="3800" b="0" cap="none" baseline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EA43E1E-B208-4DC4-9D6A-01669D00DA1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1768" y="5074673"/>
            <a:ext cx="4631778" cy="355601"/>
          </a:xfrm>
        </p:spPr>
        <p:txBody>
          <a:bodyPr anchor="b"/>
          <a:lstStyle>
            <a:lvl1pPr algn="l"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29" name="Text Placeholder 6">
            <a:extLst>
              <a:ext uri="{FF2B5EF4-FFF2-40B4-BE49-F238E27FC236}">
                <a16:creationId xmlns:a16="http://schemas.microsoft.com/office/drawing/2014/main" id="{2111BB8B-7B37-4FB4-B2CD-984FE1C6C5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1767" y="5521283"/>
            <a:ext cx="4631779" cy="355601"/>
          </a:xfrm>
        </p:spPr>
        <p:txBody>
          <a:bodyPr/>
          <a:lstStyle>
            <a:lvl1pPr algn="l">
              <a:buNone/>
              <a:defRPr sz="1800" b="0" i="0">
                <a:solidFill>
                  <a:schemeClr val="tx2"/>
                </a:solidFill>
                <a:latin typeface="Segoe UI Light" panose="020B0502040204020203" pitchFamily="34" charset="0"/>
              </a:defRPr>
            </a:lvl1pPr>
          </a:lstStyle>
          <a:p>
            <a:pPr lvl="0"/>
            <a:r>
              <a:rPr lang="en-US" dirty="0"/>
              <a:t>Role / Division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229416F8-1B20-4892-97FA-108F191A5885}"/>
                  </a:ext>
                </a:extLst>
              </p14:cNvPr>
              <p14:cNvContentPartPr/>
              <p14:nvPr userDrawn="1"/>
            </p14:nvContentPartPr>
            <p14:xfrm>
              <a:off x="4090803" y="5181282"/>
              <a:ext cx="240" cy="24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229416F8-1B20-4892-97FA-108F191A5885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86723" y="5177202"/>
                <a:ext cx="7920" cy="7920"/>
              </a:xfrm>
              <a:prstGeom prst="rect">
                <a:avLst/>
              </a:prstGeom>
            </p:spPr>
          </p:pic>
        </mc:Fallback>
      </mc:AlternateContent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3B8C5FC9-E24A-E74A-BAE4-82FD2D9DAA9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1767" y="2544302"/>
            <a:ext cx="9139286" cy="355601"/>
          </a:xfrm>
        </p:spPr>
        <p:txBody>
          <a:bodyPr anchor="b"/>
          <a:lstStyle>
            <a:lvl1pPr algn="l">
              <a:buNone/>
              <a:defRPr sz="1600" b="0" cap="all" baseline="0">
                <a:solidFill>
                  <a:schemeClr val="accent2">
                    <a:alpha val="60000"/>
                  </a:schemeClr>
                </a:solidFill>
              </a:defRPr>
            </a:lvl1pPr>
          </a:lstStyle>
          <a:p>
            <a:pPr lvl="0"/>
            <a:r>
              <a:rPr lang="en-US" dirty="0"/>
              <a:t>Wayfinding or </a:t>
            </a:r>
            <a:r>
              <a:rPr lang="en-US" dirty="0" err="1"/>
              <a:t>SECtion</a:t>
            </a:r>
            <a:r>
              <a:rPr lang="en-US" dirty="0"/>
              <a:t> number heading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319CA9A2-6702-BF40-A145-840BA257A6C1}"/>
                  </a:ext>
                </a:extLst>
              </p14:cNvPr>
              <p14:cNvContentPartPr/>
              <p14:nvPr userDrawn="1"/>
            </p14:nvContentPartPr>
            <p14:xfrm>
              <a:off x="4090802" y="2311005"/>
              <a:ext cx="240" cy="24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319CA9A2-6702-BF40-A145-840BA257A6C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86722" y="2306925"/>
                <a:ext cx="7920" cy="7920"/>
              </a:xfrm>
              <a:prstGeom prst="rect">
                <a:avLst/>
              </a:prstGeom>
            </p:spPr>
          </p:pic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73E30A92-D01E-F642-B0BB-5C8BCDFFA68E}"/>
              </a:ext>
            </a:extLst>
          </p:cNvPr>
          <p:cNvSpPr/>
          <p:nvPr userDrawn="1"/>
        </p:nvSpPr>
        <p:spPr>
          <a:xfrm>
            <a:off x="0" y="1104900"/>
            <a:ext cx="201168" cy="46101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101F34-C529-9F41-AB24-862BA0CC8643}"/>
              </a:ext>
            </a:extLst>
          </p:cNvPr>
          <p:cNvSpPr txBox="1"/>
          <p:nvPr userDrawn="1"/>
        </p:nvSpPr>
        <p:spPr bwMode="white">
          <a:xfrm flipH="1">
            <a:off x="612886" y="6566165"/>
            <a:ext cx="1728888" cy="18669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800" kern="12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n-ea"/>
                <a:cs typeface="+mn-cs"/>
              </a:rPr>
              <a:t>Confidential</a:t>
            </a:r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en-US" sz="800" kern="12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n-ea"/>
                <a:cs typeface="Arial" panose="020B0604020202020204" pitchFamily="34" charset="0"/>
              </a:rPr>
              <a:t> │  </a:t>
            </a:r>
            <a:r>
              <a:rPr lang="en-US" sz="800" kern="12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n-ea"/>
                <a:cs typeface="+mn-cs"/>
              </a:rPr>
              <a:t>©2022 Alteryx, Inc.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0114D7D-0C3B-E044-9C1E-895E0844EDA6}"/>
              </a:ext>
            </a:extLst>
          </p:cNvPr>
          <p:cNvSpPr txBox="1"/>
          <p:nvPr userDrawn="1"/>
        </p:nvSpPr>
        <p:spPr>
          <a:xfrm>
            <a:off x="48225" y="6471770"/>
            <a:ext cx="554369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fld id="{7A51DB15-7364-4F0B-A3A0-1309F8830053}" type="slidenum">
              <a:rPr lang="en-US" sz="105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pPr algn="ctr">
                <a:lnSpc>
                  <a:spcPct val="90000"/>
                </a:lnSpc>
              </a:pPr>
              <a:t>‹N°›</a:t>
            </a:fld>
            <a:endParaRPr lang="en-US" sz="1050" dirty="0">
              <a:solidFill>
                <a:schemeClr val="tx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3A0C3FB-1228-864F-ADFC-D005EC630D73}"/>
              </a:ext>
            </a:extLst>
          </p:cNvPr>
          <p:cNvSpPr/>
          <p:nvPr userDrawn="1"/>
        </p:nvSpPr>
        <p:spPr>
          <a:xfrm>
            <a:off x="10970978" y="6796933"/>
            <a:ext cx="626889" cy="6635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endParaRPr lang="en-US" sz="1200">
              <a:solidFill>
                <a:schemeClr val="bg1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92A2F29-3A07-4544-A6C9-1989199D508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0000"/>
          </a:blip>
          <a:stretch>
            <a:fillRect/>
          </a:stretch>
        </p:blipFill>
        <p:spPr>
          <a:xfrm>
            <a:off x="8273162" y="0"/>
            <a:ext cx="3915664" cy="583299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25D35549-F081-A845-96EA-4C21FABF8BC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964817" y="6480173"/>
            <a:ext cx="629970" cy="1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33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Deep S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1766" y="3014877"/>
            <a:ext cx="9597445" cy="1234440"/>
          </a:xfrm>
        </p:spPr>
        <p:txBody>
          <a:bodyPr wrap="square" anchor="t"/>
          <a:lstStyle>
            <a:lvl1pPr algn="l">
              <a:defRPr sz="38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EA43E1E-B208-4DC4-9D6A-01669D00DA1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1768" y="5074673"/>
            <a:ext cx="4631778" cy="355601"/>
          </a:xfrm>
        </p:spPr>
        <p:txBody>
          <a:bodyPr anchor="b"/>
          <a:lstStyle>
            <a:lvl1pPr algn="l"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29" name="Text Placeholder 6">
            <a:extLst>
              <a:ext uri="{FF2B5EF4-FFF2-40B4-BE49-F238E27FC236}">
                <a16:creationId xmlns:a16="http://schemas.microsoft.com/office/drawing/2014/main" id="{2111BB8B-7B37-4FB4-B2CD-984FE1C6C5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1767" y="5521283"/>
            <a:ext cx="4631779" cy="355601"/>
          </a:xfrm>
        </p:spPr>
        <p:txBody>
          <a:bodyPr/>
          <a:lstStyle>
            <a:lvl1pPr algn="l">
              <a:buNone/>
              <a:defRPr sz="1800" b="0" i="0">
                <a:solidFill>
                  <a:schemeClr val="tx2"/>
                </a:solidFill>
                <a:latin typeface="Segoe UI Light" panose="020B0502040204020203" pitchFamily="34" charset="0"/>
              </a:defRPr>
            </a:lvl1pPr>
          </a:lstStyle>
          <a:p>
            <a:pPr lvl="0"/>
            <a:r>
              <a:rPr lang="en-US" dirty="0"/>
              <a:t>Role / Division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229416F8-1B20-4892-97FA-108F191A5885}"/>
                  </a:ext>
                </a:extLst>
              </p14:cNvPr>
              <p14:cNvContentPartPr/>
              <p14:nvPr userDrawn="1"/>
            </p14:nvContentPartPr>
            <p14:xfrm>
              <a:off x="4090803" y="5181282"/>
              <a:ext cx="240" cy="24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229416F8-1B20-4892-97FA-108F191A5885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86723" y="5177202"/>
                <a:ext cx="7920" cy="7920"/>
              </a:xfrm>
              <a:prstGeom prst="rect">
                <a:avLst/>
              </a:prstGeom>
            </p:spPr>
          </p:pic>
        </mc:Fallback>
      </mc:AlternateContent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3B8C5FC9-E24A-E74A-BAE4-82FD2D9DAA9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1767" y="2544302"/>
            <a:ext cx="9597446" cy="355601"/>
          </a:xfrm>
        </p:spPr>
        <p:txBody>
          <a:bodyPr anchor="b"/>
          <a:lstStyle>
            <a:lvl1pPr algn="l">
              <a:buNone/>
              <a:defRPr sz="1600" b="0" cap="all" baseline="0">
                <a:solidFill>
                  <a:schemeClr val="accent3">
                    <a:alpha val="40000"/>
                  </a:schemeClr>
                </a:solidFill>
              </a:defRPr>
            </a:lvl1pPr>
          </a:lstStyle>
          <a:p>
            <a:pPr lvl="0"/>
            <a:r>
              <a:rPr lang="en-US" dirty="0"/>
              <a:t>Wayfinding or </a:t>
            </a:r>
            <a:r>
              <a:rPr lang="en-US" dirty="0" err="1"/>
              <a:t>SECtion</a:t>
            </a:r>
            <a:r>
              <a:rPr lang="en-US" dirty="0"/>
              <a:t> number heading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319CA9A2-6702-BF40-A145-840BA257A6C1}"/>
                  </a:ext>
                </a:extLst>
              </p14:cNvPr>
              <p14:cNvContentPartPr/>
              <p14:nvPr userDrawn="1"/>
            </p14:nvContentPartPr>
            <p14:xfrm>
              <a:off x="4090802" y="2311005"/>
              <a:ext cx="240" cy="24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319CA9A2-6702-BF40-A145-840BA257A6C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86722" y="2306925"/>
                <a:ext cx="7920" cy="7920"/>
              </a:xfrm>
              <a:prstGeom prst="rect">
                <a:avLst/>
              </a:prstGeom>
            </p:spPr>
          </p:pic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73E30A92-D01E-F642-B0BB-5C8BCDFFA68E}"/>
              </a:ext>
            </a:extLst>
          </p:cNvPr>
          <p:cNvSpPr/>
          <p:nvPr userDrawn="1"/>
        </p:nvSpPr>
        <p:spPr>
          <a:xfrm>
            <a:off x="0" y="1104900"/>
            <a:ext cx="201168" cy="46101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101F34-C529-9F41-AB24-862BA0CC8643}"/>
              </a:ext>
            </a:extLst>
          </p:cNvPr>
          <p:cNvSpPr txBox="1"/>
          <p:nvPr userDrawn="1"/>
        </p:nvSpPr>
        <p:spPr bwMode="white">
          <a:xfrm flipH="1">
            <a:off x="612886" y="6566165"/>
            <a:ext cx="1728888" cy="18669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800" kern="12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n-ea"/>
                <a:cs typeface="+mn-cs"/>
              </a:rPr>
              <a:t>Confidential</a:t>
            </a:r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en-US" sz="800" kern="12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n-ea"/>
                <a:cs typeface="Arial" panose="020B0604020202020204" pitchFamily="34" charset="0"/>
              </a:rPr>
              <a:t> │  </a:t>
            </a:r>
            <a:r>
              <a:rPr lang="en-US" sz="800" kern="12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n-ea"/>
                <a:cs typeface="+mn-cs"/>
              </a:rPr>
              <a:t>©2022 Alteryx, Inc.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0114D7D-0C3B-E044-9C1E-895E0844EDA6}"/>
              </a:ext>
            </a:extLst>
          </p:cNvPr>
          <p:cNvSpPr txBox="1"/>
          <p:nvPr userDrawn="1"/>
        </p:nvSpPr>
        <p:spPr>
          <a:xfrm>
            <a:off x="48225" y="6471770"/>
            <a:ext cx="554369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fld id="{7A51DB15-7364-4F0B-A3A0-1309F8830053}" type="slidenum">
              <a:rPr lang="en-US" sz="105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pPr algn="ctr">
                <a:lnSpc>
                  <a:spcPct val="90000"/>
                </a:lnSpc>
              </a:pPr>
              <a:t>‹N°›</a:t>
            </a:fld>
            <a:endParaRPr lang="en-US" sz="1050" dirty="0">
              <a:solidFill>
                <a:schemeClr val="tx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3A0C3FB-1228-864F-ADFC-D005EC630D73}"/>
              </a:ext>
            </a:extLst>
          </p:cNvPr>
          <p:cNvSpPr/>
          <p:nvPr userDrawn="1"/>
        </p:nvSpPr>
        <p:spPr>
          <a:xfrm>
            <a:off x="10970978" y="6796933"/>
            <a:ext cx="626889" cy="6635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endParaRPr lang="en-US" sz="1200">
              <a:solidFill>
                <a:schemeClr val="bg1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92A2F29-3A07-4544-A6C9-1989199D508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0000"/>
          </a:blip>
          <a:stretch>
            <a:fillRect/>
          </a:stretch>
        </p:blipFill>
        <p:spPr>
          <a:xfrm>
            <a:off x="8273162" y="0"/>
            <a:ext cx="3915664" cy="583299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B7E1DA41-7F0D-AE4E-9F38-542A77C036B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964817" y="6480173"/>
            <a:ext cx="629970" cy="1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187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1766" y="3014877"/>
            <a:ext cx="9597445" cy="1234440"/>
          </a:xfrm>
        </p:spPr>
        <p:txBody>
          <a:bodyPr wrap="square" anchor="t"/>
          <a:lstStyle>
            <a:lvl1pPr algn="l">
              <a:defRPr sz="3800" b="0" cap="none" baseline="0">
                <a:solidFill>
                  <a:srgbClr val="6F7D8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EA43E1E-B208-4DC4-9D6A-01669D00DA1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1768" y="5074673"/>
            <a:ext cx="4631778" cy="355601"/>
          </a:xfrm>
        </p:spPr>
        <p:txBody>
          <a:bodyPr anchor="b"/>
          <a:lstStyle>
            <a:lvl1pPr algn="l"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29" name="Text Placeholder 6">
            <a:extLst>
              <a:ext uri="{FF2B5EF4-FFF2-40B4-BE49-F238E27FC236}">
                <a16:creationId xmlns:a16="http://schemas.microsoft.com/office/drawing/2014/main" id="{2111BB8B-7B37-4FB4-B2CD-984FE1C6C5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1767" y="5521283"/>
            <a:ext cx="4631779" cy="355601"/>
          </a:xfrm>
        </p:spPr>
        <p:txBody>
          <a:bodyPr/>
          <a:lstStyle>
            <a:lvl1pPr algn="l">
              <a:buNone/>
              <a:defRPr sz="1800" b="0" i="0">
                <a:solidFill>
                  <a:schemeClr val="tx2"/>
                </a:solidFill>
                <a:latin typeface="Segoe UI Light" panose="020B0502040204020203" pitchFamily="34" charset="0"/>
              </a:defRPr>
            </a:lvl1pPr>
          </a:lstStyle>
          <a:p>
            <a:pPr lvl="0"/>
            <a:r>
              <a:rPr lang="en-US" dirty="0"/>
              <a:t>Role / Division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229416F8-1B20-4892-97FA-108F191A5885}"/>
                  </a:ext>
                </a:extLst>
              </p14:cNvPr>
              <p14:cNvContentPartPr/>
              <p14:nvPr userDrawn="1"/>
            </p14:nvContentPartPr>
            <p14:xfrm>
              <a:off x="4090803" y="5181282"/>
              <a:ext cx="240" cy="24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229416F8-1B20-4892-97FA-108F191A5885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86723" y="5177202"/>
                <a:ext cx="7920" cy="7920"/>
              </a:xfrm>
              <a:prstGeom prst="rect">
                <a:avLst/>
              </a:prstGeom>
            </p:spPr>
          </p:pic>
        </mc:Fallback>
      </mc:AlternateContent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3B8C5FC9-E24A-E74A-BAE4-82FD2D9DAA9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1767" y="2544302"/>
            <a:ext cx="9597446" cy="355601"/>
          </a:xfrm>
        </p:spPr>
        <p:txBody>
          <a:bodyPr anchor="b"/>
          <a:lstStyle>
            <a:lvl1pPr algn="l">
              <a:buNone/>
              <a:defRPr sz="1600" b="0" cap="all" baseline="0">
                <a:solidFill>
                  <a:schemeClr val="accent3">
                    <a:alpha val="40000"/>
                  </a:schemeClr>
                </a:solidFill>
              </a:defRPr>
            </a:lvl1pPr>
          </a:lstStyle>
          <a:p>
            <a:pPr lvl="0"/>
            <a:r>
              <a:rPr lang="en-US" dirty="0"/>
              <a:t>Wayfinding or </a:t>
            </a:r>
            <a:r>
              <a:rPr lang="en-US" dirty="0" err="1"/>
              <a:t>SECtion</a:t>
            </a:r>
            <a:r>
              <a:rPr lang="en-US" dirty="0"/>
              <a:t> number heading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319CA9A2-6702-BF40-A145-840BA257A6C1}"/>
                  </a:ext>
                </a:extLst>
              </p14:cNvPr>
              <p14:cNvContentPartPr/>
              <p14:nvPr userDrawn="1"/>
            </p14:nvContentPartPr>
            <p14:xfrm>
              <a:off x="4090802" y="2311005"/>
              <a:ext cx="240" cy="24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319CA9A2-6702-BF40-A145-840BA257A6C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086722" y="2306925"/>
                <a:ext cx="7920" cy="7920"/>
              </a:xfrm>
              <a:prstGeom prst="rect">
                <a:avLst/>
              </a:prstGeom>
            </p:spPr>
          </p:pic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73E30A92-D01E-F642-B0BB-5C8BCDFFA68E}"/>
              </a:ext>
            </a:extLst>
          </p:cNvPr>
          <p:cNvSpPr/>
          <p:nvPr userDrawn="1"/>
        </p:nvSpPr>
        <p:spPr>
          <a:xfrm>
            <a:off x="0" y="1104900"/>
            <a:ext cx="201168" cy="46101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endParaRPr lang="en-US" sz="1200">
              <a:solidFill>
                <a:schemeClr val="accent6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101F34-C529-9F41-AB24-862BA0CC8643}"/>
              </a:ext>
            </a:extLst>
          </p:cNvPr>
          <p:cNvSpPr txBox="1"/>
          <p:nvPr userDrawn="1"/>
        </p:nvSpPr>
        <p:spPr bwMode="white">
          <a:xfrm flipH="1">
            <a:off x="612886" y="6566165"/>
            <a:ext cx="1728888" cy="18669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800" kern="12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n-ea"/>
                <a:cs typeface="+mn-cs"/>
              </a:rPr>
              <a:t>Confidential</a:t>
            </a:r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en-US" sz="800" kern="12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n-ea"/>
                <a:cs typeface="Arial" panose="020B0604020202020204" pitchFamily="34" charset="0"/>
              </a:rPr>
              <a:t> │  </a:t>
            </a:r>
            <a:r>
              <a:rPr lang="en-US" sz="800" kern="12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n-ea"/>
                <a:cs typeface="+mn-cs"/>
              </a:rPr>
              <a:t>©2022 Alteryx, Inc.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0114D7D-0C3B-E044-9C1E-895E0844EDA6}"/>
              </a:ext>
            </a:extLst>
          </p:cNvPr>
          <p:cNvSpPr txBox="1"/>
          <p:nvPr userDrawn="1"/>
        </p:nvSpPr>
        <p:spPr>
          <a:xfrm>
            <a:off x="48225" y="6471770"/>
            <a:ext cx="554369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fld id="{7A51DB15-7364-4F0B-A3A0-1309F8830053}" type="slidenum">
              <a:rPr lang="en-US" sz="105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pPr algn="ctr">
                <a:lnSpc>
                  <a:spcPct val="90000"/>
                </a:lnSpc>
              </a:pPr>
              <a:t>‹N°›</a:t>
            </a:fld>
            <a:endParaRPr lang="en-US" sz="1050" dirty="0">
              <a:solidFill>
                <a:schemeClr val="tx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3A0C3FB-1228-864F-ADFC-D005EC630D73}"/>
              </a:ext>
            </a:extLst>
          </p:cNvPr>
          <p:cNvSpPr/>
          <p:nvPr userDrawn="1"/>
        </p:nvSpPr>
        <p:spPr>
          <a:xfrm>
            <a:off x="10970978" y="6796933"/>
            <a:ext cx="626889" cy="6635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endParaRPr lang="en-US" sz="1200">
              <a:solidFill>
                <a:schemeClr val="bg1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92A2F29-3A07-4544-A6C9-1989199D508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50000"/>
          </a:blip>
          <a:stretch>
            <a:fillRect/>
          </a:stretch>
        </p:blipFill>
        <p:spPr>
          <a:xfrm>
            <a:off x="8273162" y="0"/>
            <a:ext cx="3915664" cy="583299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B7E1DA41-7F0D-AE4E-9F38-542A77C036B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964817" y="6480173"/>
            <a:ext cx="629970" cy="1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598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D034FA3F-D529-4D8B-B6EC-A8341FCAF67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120007" y="1707210"/>
            <a:ext cx="5286340" cy="4409632"/>
          </a:xfrm>
        </p:spPr>
        <p:txBody>
          <a:bodyPr/>
          <a:lstStyle>
            <a:lvl1pPr marL="12700" indent="-12700">
              <a:lnSpc>
                <a:spcPct val="100000"/>
              </a:lnSpc>
              <a:spcBef>
                <a:spcPts val="1500"/>
              </a:spcBef>
              <a:buClr>
                <a:schemeClr val="accent2"/>
              </a:buClr>
              <a:buNone/>
              <a:tabLst/>
              <a:defRPr sz="2800">
                <a:solidFill>
                  <a:schemeClr val="accent1"/>
                </a:solidFill>
              </a:defRPr>
            </a:lvl1pPr>
            <a:lvl2pPr marL="12700" indent="0">
              <a:lnSpc>
                <a:spcPct val="110000"/>
              </a:lnSpc>
              <a:spcBef>
                <a:spcPts val="1400"/>
              </a:spcBef>
              <a:buClr>
                <a:schemeClr val="accent2"/>
              </a:buClr>
              <a:buNone/>
              <a:tabLst/>
              <a:defRPr sz="2400">
                <a:solidFill>
                  <a:schemeClr val="tx2"/>
                </a:solidFill>
              </a:defRPr>
            </a:lvl2pPr>
            <a:lvl3pPr marL="409575" indent="-198438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tabLst/>
              <a:defRPr sz="1800">
                <a:solidFill>
                  <a:schemeClr val="tx2"/>
                </a:solidFill>
              </a:defRPr>
            </a:lvl3pPr>
            <a:lvl4pPr marL="581025" indent="-158750">
              <a:lnSpc>
                <a:spcPct val="100000"/>
              </a:lnSpc>
              <a:spcBef>
                <a:spcPts val="400"/>
              </a:spcBef>
              <a:buClr>
                <a:schemeClr val="accent2"/>
              </a:buClr>
              <a:tabLst/>
              <a:defRPr sz="1600">
                <a:solidFill>
                  <a:schemeClr val="tx2"/>
                </a:solidFill>
              </a:defRPr>
            </a:lvl4pPr>
            <a:lvl5pPr marL="754063" indent="-158750">
              <a:lnSpc>
                <a:spcPct val="100000"/>
              </a:lnSpc>
              <a:spcBef>
                <a:spcPts val="400"/>
              </a:spcBef>
              <a:buClr>
                <a:schemeClr val="accent2"/>
              </a:buClr>
              <a:tabLst/>
              <a:defRPr sz="1400">
                <a:solidFill>
                  <a:schemeClr val="tx2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DA9241-60E2-BD4D-A685-5D1AB4BE9872}"/>
              </a:ext>
            </a:extLst>
          </p:cNvPr>
          <p:cNvSpPr txBox="1"/>
          <p:nvPr userDrawn="1"/>
        </p:nvSpPr>
        <p:spPr>
          <a:xfrm>
            <a:off x="48225" y="6471770"/>
            <a:ext cx="554369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fld id="{7A51DB15-7364-4F0B-A3A0-1309F8830053}" type="slidenum">
              <a:rPr lang="en-US" sz="105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pPr algn="ctr">
                <a:lnSpc>
                  <a:spcPct val="90000"/>
                </a:lnSpc>
              </a:pPr>
              <a:t>‹N°›</a:t>
            </a:fld>
            <a:endParaRPr lang="en-US" sz="1050" dirty="0">
              <a:solidFill>
                <a:schemeClr val="tx1">
                  <a:lumMod val="60000"/>
                  <a:lumOff val="4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4924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DE2FACDF-0EB1-FA49-A95E-F3CB957885B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849"/>
          <a:stretch/>
        </p:blipFill>
        <p:spPr>
          <a:xfrm rot="16200000">
            <a:off x="6537569" y="1206744"/>
            <a:ext cx="6857999" cy="44445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1FADC40-FCE7-2343-9ADF-496BD9145C59}"/>
              </a:ext>
            </a:extLst>
          </p:cNvPr>
          <p:cNvSpPr txBox="1"/>
          <p:nvPr userDrawn="1"/>
        </p:nvSpPr>
        <p:spPr>
          <a:xfrm>
            <a:off x="618604" y="2031887"/>
            <a:ext cx="2617787" cy="615553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 sz="4000" dirty="0">
                <a:solidFill>
                  <a:schemeClr val="accent1"/>
                </a:solidFill>
              </a:rPr>
              <a:t>Thank you 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CFE39A2A-E7CB-FF4D-925D-DD9E4CEB7F4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17918" y="4674565"/>
            <a:ext cx="8219006" cy="355601"/>
          </a:xfrm>
        </p:spPr>
        <p:txBody>
          <a:bodyPr anchor="b"/>
          <a:lstStyle>
            <a:lvl1pPr algn="l"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185196A9-3218-8443-A9E0-59B936EE281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7918" y="5103595"/>
            <a:ext cx="8219009" cy="355601"/>
          </a:xfrm>
        </p:spPr>
        <p:txBody>
          <a:bodyPr/>
          <a:lstStyle>
            <a:lvl1pPr algn="l">
              <a:buNone/>
              <a:defRPr sz="1800" b="0" i="0">
                <a:solidFill>
                  <a:schemeClr val="tx2"/>
                </a:solidFill>
                <a:latin typeface="Segoe UI Light" panose="020B0502040204020203" pitchFamily="34" charset="0"/>
              </a:defRPr>
            </a:lvl1pPr>
          </a:lstStyle>
          <a:p>
            <a:pPr lvl="0"/>
            <a:r>
              <a:rPr lang="en-US" dirty="0"/>
              <a:t>Speaker contact 1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39A77A82-2E26-A740-9C44-A20924772DA1}"/>
                  </a:ext>
                </a:extLst>
              </p14:cNvPr>
              <p14:cNvContentPartPr/>
              <p14:nvPr userDrawn="1"/>
            </p14:nvContentPartPr>
            <p14:xfrm>
              <a:off x="4090803" y="5432665"/>
              <a:ext cx="240" cy="24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39A77A82-2E26-A740-9C44-A20924772DA1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86723" y="5428585"/>
                <a:ext cx="7920" cy="7920"/>
              </a:xfrm>
              <a:prstGeom prst="rect">
                <a:avLst/>
              </a:prstGeom>
            </p:spPr>
          </p:pic>
        </mc:Fallback>
      </mc:AlternateContent>
      <p:sp>
        <p:nvSpPr>
          <p:cNvPr id="18" name="Subtitle 2">
            <a:extLst>
              <a:ext uri="{FF2B5EF4-FFF2-40B4-BE49-F238E27FC236}">
                <a16:creationId xmlns:a16="http://schemas.microsoft.com/office/drawing/2014/main" id="{0C1556EE-2135-D944-ACEA-9F558C979A5E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618603" y="3414460"/>
            <a:ext cx="5933009" cy="61386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lang="en-US" sz="2000" smtClean="0">
                <a:solidFill>
                  <a:schemeClr val="accent2"/>
                </a:solidFill>
                <a:effectLst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D0C1605A-D40E-3540-ABC8-BCAFD4B46E08}"/>
              </a:ext>
            </a:extLst>
          </p:cNvPr>
          <p:cNvSpPr txBox="1">
            <a:spLocks/>
          </p:cNvSpPr>
          <p:nvPr userDrawn="1"/>
        </p:nvSpPr>
        <p:spPr>
          <a:xfrm>
            <a:off x="618603" y="5975962"/>
            <a:ext cx="3250391" cy="3556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238125" indent="-238125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None/>
              <a:tabLst/>
              <a:defRPr sz="1800" b="0" i="0" kern="1200">
                <a:solidFill>
                  <a:schemeClr val="tx2"/>
                </a:solidFill>
                <a:latin typeface="Segoe UI Light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 marL="457200" indent="-18415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2"/>
              </a:buClr>
              <a:buSzPct val="90000"/>
              <a:buFont typeface="System Font Regular"/>
              <a:buChar char="–"/>
              <a:defRPr sz="18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 marL="744538" indent="-16986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 marL="969963" indent="-166688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System Font Regular"/>
              <a:buChar char="–"/>
              <a:defRPr sz="14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 marL="1143000" indent="-138113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tabLst/>
              <a:defRPr sz="1200" kern="120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None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512763" indent="-2286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+mj-lt"/>
              <a:buAutoNum type="alphaLcPeriod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741363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90000"/>
              <a:buFont typeface="+mj-lt"/>
              <a:buAutoNum type="romanLcPeriod"/>
              <a:defRPr sz="1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284163" indent="-284163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lphaUcPeriod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r>
              <a:rPr lang="en-US" dirty="0" err="1"/>
              <a:t>alteryx.com</a:t>
            </a:r>
            <a:endParaRPr lang="en-US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9FF4B822-043A-A14E-BF06-BF6664333B4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0618" y="827693"/>
            <a:ext cx="1216846" cy="36874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BCCBF192-3A3D-904C-8583-940A6BB7A3CE}"/>
              </a:ext>
            </a:extLst>
          </p:cNvPr>
          <p:cNvSpPr/>
          <p:nvPr userDrawn="1"/>
        </p:nvSpPr>
        <p:spPr>
          <a:xfrm rot="16200000">
            <a:off x="-484633" y="945013"/>
            <a:ext cx="1143000" cy="17373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07061CF4-40D9-674A-859F-5C9579788A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7918" y="5413498"/>
            <a:ext cx="8219009" cy="355601"/>
          </a:xfrm>
        </p:spPr>
        <p:txBody>
          <a:bodyPr/>
          <a:lstStyle>
            <a:lvl1pPr algn="l">
              <a:buNone/>
              <a:defRPr sz="1800" b="0" i="0">
                <a:solidFill>
                  <a:schemeClr val="accent1"/>
                </a:solidFill>
                <a:latin typeface="Segoe UI Light" panose="020B0502040204020203" pitchFamily="34" charset="0"/>
              </a:defRPr>
            </a:lvl1pPr>
          </a:lstStyle>
          <a:p>
            <a:pPr lvl="0"/>
            <a:r>
              <a:rPr lang="en-US" dirty="0"/>
              <a:t>Speaker contact 2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42C3D9D-CADB-E745-8292-828040A73997}"/>
              </a:ext>
            </a:extLst>
          </p:cNvPr>
          <p:cNvSpPr/>
          <p:nvPr userDrawn="1"/>
        </p:nvSpPr>
        <p:spPr>
          <a:xfrm>
            <a:off x="0" y="6543040"/>
            <a:ext cx="2783840" cy="3149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endParaRPr 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68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O NOT 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B535B2D-9361-4E88-8BBD-C6E1EB066B37}"/>
              </a:ext>
            </a:extLst>
          </p:cNvPr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rgbClr val="F898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AED08D-D489-4C23-BFE9-9C4A6A94C4DA}"/>
              </a:ext>
            </a:extLst>
          </p:cNvPr>
          <p:cNvSpPr txBox="1"/>
          <p:nvPr userDrawn="1"/>
        </p:nvSpPr>
        <p:spPr>
          <a:xfrm>
            <a:off x="606392" y="721895"/>
            <a:ext cx="10876547" cy="488000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5400" spc="300" dirty="0">
                <a:solidFill>
                  <a:schemeClr val="bg1"/>
                </a:solidFill>
              </a:rPr>
              <a:t>DO NOT USE </a:t>
            </a:r>
          </a:p>
          <a:p>
            <a:pPr algn="ctr">
              <a:lnSpc>
                <a:spcPct val="90000"/>
              </a:lnSpc>
            </a:pPr>
            <a:endParaRPr lang="en-US" sz="5400" spc="300" dirty="0">
              <a:solidFill>
                <a:schemeClr val="bg1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sz="5400" spc="300" dirty="0">
                <a:solidFill>
                  <a:schemeClr val="bg1"/>
                </a:solidFill>
              </a:rPr>
              <a:t>ALL LAYOUTS PAST THIS ARE NOT PART OF THIS TEMPLATE</a:t>
            </a:r>
          </a:p>
        </p:txBody>
      </p:sp>
    </p:spTree>
    <p:extLst>
      <p:ext uri="{BB962C8B-B14F-4D97-AF65-F5344CB8AC3E}">
        <p14:creationId xmlns:p14="http://schemas.microsoft.com/office/powerpoint/2010/main" val="224407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 w patter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9D01CFC-D823-9944-A09A-554068CE7C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9827272" y="0"/>
            <a:ext cx="2361553" cy="35179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6FDE298-EDEB-0A44-A843-C14C94241919}"/>
              </a:ext>
            </a:extLst>
          </p:cNvPr>
          <p:cNvSpPr/>
          <p:nvPr userDrawn="1"/>
        </p:nvSpPr>
        <p:spPr>
          <a:xfrm>
            <a:off x="6656295" y="-1"/>
            <a:ext cx="1851602" cy="6858000"/>
          </a:xfrm>
          <a:prstGeom prst="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76000">
                <a:srgbClr val="FFFFFF">
                  <a:alpha val="80000"/>
                </a:srgbClr>
              </a:gs>
              <a:gs pos="26000">
                <a:schemeClr val="bg1"/>
              </a:gs>
            </a:gsLst>
            <a:lin ang="180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D034FA3F-D529-4D8B-B6EC-A8341FCAF67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15347" y="1799116"/>
            <a:ext cx="10948531" cy="4572000"/>
          </a:xfrm>
        </p:spPr>
        <p:txBody>
          <a:bodyPr/>
          <a:lstStyle>
            <a:lvl1pPr>
              <a:spcBef>
                <a:spcPts val="1800"/>
              </a:spcBef>
              <a:buClr>
                <a:schemeClr val="accent2"/>
              </a:buClr>
              <a:defRPr>
                <a:solidFill>
                  <a:schemeClr val="tx2"/>
                </a:solidFill>
              </a:defRPr>
            </a:lvl1pPr>
            <a:lvl2pPr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defRPr>
                <a:solidFill>
                  <a:schemeClr val="tx2"/>
                </a:solidFill>
              </a:defRPr>
            </a:lvl2pPr>
            <a:lvl3pPr>
              <a:lnSpc>
                <a:spcPct val="90000"/>
              </a:lnSpc>
              <a:spcBef>
                <a:spcPts val="800"/>
              </a:spcBef>
              <a:buClr>
                <a:schemeClr val="accent2"/>
              </a:buClr>
              <a:defRPr>
                <a:solidFill>
                  <a:schemeClr val="tx2"/>
                </a:solidFill>
              </a:defRPr>
            </a:lvl3pPr>
            <a:lvl4pPr marL="1028700" indent="-160338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tabLst/>
              <a:defRPr>
                <a:solidFill>
                  <a:schemeClr val="tx2"/>
                </a:solidFill>
              </a:defRPr>
            </a:lvl4pPr>
            <a:lvl5pPr marL="1201738" indent="-119063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tabLst/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216D2F66-BB7F-4F0E-A224-A105F87676EF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08642" y="851765"/>
            <a:ext cx="10948531" cy="293281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924E83-0498-4D8B-94A0-3FF7CDD8F1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8642" y="-49498"/>
            <a:ext cx="10948531" cy="906517"/>
          </a:xfrm>
        </p:spPr>
        <p:txBody>
          <a:bodyPr wrap="square"/>
          <a:lstStyle>
            <a:lvl1pPr>
              <a:defRPr/>
            </a:lvl1pPr>
          </a:lstStyle>
          <a:p>
            <a:r>
              <a:rPr lang="en-US" dirty="0"/>
              <a:t>Click to Add One Line Title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326727-5965-3948-9CF6-4D4D8969948B}"/>
              </a:ext>
            </a:extLst>
          </p:cNvPr>
          <p:cNvSpPr txBox="1"/>
          <p:nvPr userDrawn="1"/>
        </p:nvSpPr>
        <p:spPr>
          <a:xfrm>
            <a:off x="48225" y="6471770"/>
            <a:ext cx="554369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fld id="{7A51DB15-7364-4F0B-A3A0-1309F8830053}" type="slidenum">
              <a:rPr lang="en-US" sz="105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pPr algn="ctr">
                <a:lnSpc>
                  <a:spcPct val="90000"/>
                </a:lnSpc>
              </a:pPr>
              <a:t>‹N°›</a:t>
            </a:fld>
            <a:endParaRPr lang="en-US" sz="1050" dirty="0">
              <a:solidFill>
                <a:schemeClr val="tx1">
                  <a:lumMod val="60000"/>
                  <a:lumOff val="4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06101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D034FA3F-D529-4D8B-B6EC-A8341FCAF67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15343" y="1799116"/>
            <a:ext cx="10972173" cy="4572000"/>
          </a:xfrm>
        </p:spPr>
        <p:txBody>
          <a:bodyPr/>
          <a:lstStyle>
            <a:lvl1pPr>
              <a:spcBef>
                <a:spcPts val="1800"/>
              </a:spcBef>
              <a:buClr>
                <a:schemeClr val="accent2"/>
              </a:buClr>
              <a:defRPr>
                <a:solidFill>
                  <a:schemeClr val="tx2"/>
                </a:solidFill>
              </a:defRPr>
            </a:lvl1pPr>
            <a:lvl2pPr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defRPr>
                <a:solidFill>
                  <a:schemeClr val="tx2"/>
                </a:solidFill>
              </a:defRPr>
            </a:lvl2pPr>
            <a:lvl3pPr>
              <a:lnSpc>
                <a:spcPct val="90000"/>
              </a:lnSpc>
              <a:spcBef>
                <a:spcPts val="800"/>
              </a:spcBef>
              <a:buClr>
                <a:schemeClr val="accent2"/>
              </a:buClr>
              <a:defRPr>
                <a:solidFill>
                  <a:schemeClr val="tx2"/>
                </a:solidFill>
              </a:defRPr>
            </a:lvl3pPr>
            <a:lvl4pPr marL="1028700" indent="-160338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tabLst/>
              <a:defRPr>
                <a:solidFill>
                  <a:schemeClr val="tx2"/>
                </a:solidFill>
              </a:defRPr>
            </a:lvl4pPr>
            <a:lvl5pPr marL="1201738" indent="-119063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tabLst/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216D2F66-BB7F-4F0E-A224-A105F87676EF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08639" y="851247"/>
            <a:ext cx="10972174" cy="293281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924E83-0498-4D8B-94A0-3FF7CDD8F1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8639" y="-50016"/>
            <a:ext cx="10972174" cy="906517"/>
          </a:xfrm>
        </p:spPr>
        <p:txBody>
          <a:bodyPr wrap="square"/>
          <a:lstStyle>
            <a:lvl1pPr>
              <a:defRPr sz="3200"/>
            </a:lvl1pPr>
          </a:lstStyle>
          <a:p>
            <a:r>
              <a:rPr lang="en-US" dirty="0"/>
              <a:t>Click to Add One Line Title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7659270-4E40-AA40-AA7C-8AC18BAAE77A}"/>
              </a:ext>
            </a:extLst>
          </p:cNvPr>
          <p:cNvSpPr txBox="1"/>
          <p:nvPr userDrawn="1"/>
        </p:nvSpPr>
        <p:spPr>
          <a:xfrm>
            <a:off x="48225" y="6471770"/>
            <a:ext cx="554369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fld id="{7A51DB15-7364-4F0B-A3A0-1309F8830053}" type="slidenum">
              <a:rPr lang="en-US" sz="105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pPr algn="ctr">
                <a:lnSpc>
                  <a:spcPct val="90000"/>
                </a:lnSpc>
              </a:pPr>
              <a:t>‹N°›</a:t>
            </a:fld>
            <a:endParaRPr lang="en-US" sz="1050" dirty="0">
              <a:solidFill>
                <a:schemeClr val="tx1">
                  <a:lumMod val="60000"/>
                  <a:lumOff val="4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81022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B3D628F-E7BF-F54C-B8C8-FEC6594A82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9827272" y="0"/>
            <a:ext cx="2361553" cy="3517900"/>
          </a:xfrm>
          <a:prstGeom prst="rect">
            <a:avLst/>
          </a:prstGeom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216D2F66-BB7F-4F0E-A224-A105F87676EF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08643" y="850733"/>
            <a:ext cx="10986144" cy="293281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924E83-0498-4D8B-94A0-3FF7CDD8F1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8643" y="-50014"/>
            <a:ext cx="10986144" cy="906517"/>
          </a:xfrm>
        </p:spPr>
        <p:txBody>
          <a:bodyPr wrap="square"/>
          <a:lstStyle>
            <a:lvl1pPr>
              <a:defRPr sz="3200"/>
            </a:lvl1pPr>
          </a:lstStyle>
          <a:p>
            <a:r>
              <a:rPr lang="en-US" dirty="0"/>
              <a:t>Click to Add One Line Title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CD91F7-EEC8-5D4A-9814-280042BC0C97}"/>
              </a:ext>
            </a:extLst>
          </p:cNvPr>
          <p:cNvSpPr txBox="1"/>
          <p:nvPr userDrawn="1"/>
        </p:nvSpPr>
        <p:spPr>
          <a:xfrm>
            <a:off x="48225" y="6471770"/>
            <a:ext cx="554369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fld id="{7A51DB15-7364-4F0B-A3A0-1309F8830053}" type="slidenum">
              <a:rPr lang="en-US" sz="105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pPr algn="ctr">
                <a:lnSpc>
                  <a:spcPct val="90000"/>
                </a:lnSpc>
              </a:pPr>
              <a:t>‹N°›</a:t>
            </a:fld>
            <a:endParaRPr lang="en-US" sz="1050" dirty="0">
              <a:solidFill>
                <a:schemeClr val="tx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9DE5400-46F7-6944-8202-FED9ECB25348}"/>
              </a:ext>
            </a:extLst>
          </p:cNvPr>
          <p:cNvSpPr/>
          <p:nvPr userDrawn="1"/>
        </p:nvSpPr>
        <p:spPr>
          <a:xfrm>
            <a:off x="10970978" y="6796933"/>
            <a:ext cx="626889" cy="6635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endParaRPr 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657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90EF1-7A6F-4CAE-80CD-2BC8A8107F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8641" y="-63799"/>
            <a:ext cx="10972172" cy="920301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One Line Title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C7A6B2-EBB5-B748-8922-D36F9C147357}"/>
              </a:ext>
            </a:extLst>
          </p:cNvPr>
          <p:cNvSpPr txBox="1"/>
          <p:nvPr userDrawn="1"/>
        </p:nvSpPr>
        <p:spPr>
          <a:xfrm>
            <a:off x="48225" y="6471770"/>
            <a:ext cx="554369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fld id="{7A51DB15-7364-4F0B-A3A0-1309F8830053}" type="slidenum">
              <a:rPr lang="en-US" sz="105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pPr algn="ctr">
                <a:lnSpc>
                  <a:spcPct val="90000"/>
                </a:lnSpc>
              </a:pPr>
              <a:t>‹N°›</a:t>
            </a:fld>
            <a:endParaRPr lang="en-US" sz="1050" dirty="0">
              <a:solidFill>
                <a:schemeClr val="tx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41C4AEC5-E1E9-EF41-8C9F-980573758726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08643" y="850733"/>
            <a:ext cx="10986144" cy="293281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2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410421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24E83-0498-4D8B-94A0-3FF7CDD8F1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8644" y="-50014"/>
            <a:ext cx="10522226" cy="906517"/>
          </a:xfrm>
        </p:spPr>
        <p:txBody>
          <a:bodyPr wrap="square"/>
          <a:lstStyle>
            <a:lvl1pPr>
              <a:defRPr/>
            </a:lvl1pPr>
          </a:lstStyle>
          <a:p>
            <a:r>
              <a:rPr lang="en-US" dirty="0"/>
              <a:t>Click to Add One Line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147662-9C41-E146-A7AB-1E716286B24A}"/>
              </a:ext>
            </a:extLst>
          </p:cNvPr>
          <p:cNvSpPr txBox="1"/>
          <p:nvPr userDrawn="1"/>
        </p:nvSpPr>
        <p:spPr>
          <a:xfrm>
            <a:off x="48225" y="6471770"/>
            <a:ext cx="554369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fld id="{7A51DB15-7364-4F0B-A3A0-1309F8830053}" type="slidenum">
              <a:rPr lang="en-US" sz="105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pPr algn="ctr">
                <a:lnSpc>
                  <a:spcPct val="90000"/>
                </a:lnSpc>
              </a:pPr>
              <a:t>‹N°›</a:t>
            </a:fld>
            <a:endParaRPr lang="en-US" sz="1050" dirty="0">
              <a:solidFill>
                <a:schemeClr val="tx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12CB380-A211-B547-88D5-1E7CDE6D45BD}"/>
              </a:ext>
            </a:extLst>
          </p:cNvPr>
          <p:cNvSpPr/>
          <p:nvPr userDrawn="1"/>
        </p:nvSpPr>
        <p:spPr>
          <a:xfrm>
            <a:off x="10970978" y="6796933"/>
            <a:ext cx="626889" cy="6635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endParaRPr lang="en-US" sz="120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3DD81AA-FD56-C64F-8648-60562B82EB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9827272" y="0"/>
            <a:ext cx="2361553" cy="351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09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24E83-0498-4D8B-94A0-3FF7CDD8F1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8644" y="-50016"/>
            <a:ext cx="10522226" cy="906517"/>
          </a:xfrm>
        </p:spPr>
        <p:txBody>
          <a:bodyPr wrap="square"/>
          <a:lstStyle>
            <a:lvl1pPr>
              <a:defRPr/>
            </a:lvl1pPr>
          </a:lstStyle>
          <a:p>
            <a:r>
              <a:rPr lang="en-US" dirty="0"/>
              <a:t>Click to Add One Line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147662-9C41-E146-A7AB-1E716286B24A}"/>
              </a:ext>
            </a:extLst>
          </p:cNvPr>
          <p:cNvSpPr txBox="1"/>
          <p:nvPr userDrawn="1"/>
        </p:nvSpPr>
        <p:spPr>
          <a:xfrm>
            <a:off x="48225" y="6471770"/>
            <a:ext cx="554369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fld id="{7A51DB15-7364-4F0B-A3A0-1309F8830053}" type="slidenum">
              <a:rPr lang="en-US" sz="105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pPr algn="ctr">
                <a:lnSpc>
                  <a:spcPct val="90000"/>
                </a:lnSpc>
              </a:pPr>
              <a:t>‹N°›</a:t>
            </a:fld>
            <a:endParaRPr lang="en-US" sz="1050" dirty="0">
              <a:solidFill>
                <a:schemeClr val="tx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12CB380-A211-B547-88D5-1E7CDE6D45BD}"/>
              </a:ext>
            </a:extLst>
          </p:cNvPr>
          <p:cNvSpPr/>
          <p:nvPr userDrawn="1"/>
        </p:nvSpPr>
        <p:spPr>
          <a:xfrm>
            <a:off x="10970978" y="6796933"/>
            <a:ext cx="626889" cy="6635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endParaRPr 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90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, 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B3D628F-E7BF-F54C-B8C8-FEC6594A82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9827272" y="0"/>
            <a:ext cx="2361553" cy="35179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ACD91F7-EEC8-5D4A-9814-280042BC0C97}"/>
              </a:ext>
            </a:extLst>
          </p:cNvPr>
          <p:cNvSpPr txBox="1"/>
          <p:nvPr userDrawn="1"/>
        </p:nvSpPr>
        <p:spPr>
          <a:xfrm>
            <a:off x="48225" y="6471770"/>
            <a:ext cx="554369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fld id="{7A51DB15-7364-4F0B-A3A0-1309F8830053}" type="slidenum">
              <a:rPr lang="en-US" sz="1050" smtClean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pPr algn="ctr">
                <a:lnSpc>
                  <a:spcPct val="90000"/>
                </a:lnSpc>
              </a:pPr>
              <a:t>‹N°›</a:t>
            </a:fld>
            <a:endParaRPr lang="en-US" sz="1050" dirty="0">
              <a:solidFill>
                <a:schemeClr val="tx1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9DE5400-46F7-6944-8202-FED9ECB25348}"/>
              </a:ext>
            </a:extLst>
          </p:cNvPr>
          <p:cNvSpPr/>
          <p:nvPr userDrawn="1"/>
        </p:nvSpPr>
        <p:spPr>
          <a:xfrm>
            <a:off x="10970978" y="6796933"/>
            <a:ext cx="626889" cy="6635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endParaRPr 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87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4747" y="138795"/>
            <a:ext cx="10976066" cy="685800"/>
          </a:xfrm>
          <a:prstGeom prst="rect">
            <a:avLst/>
          </a:prstGeom>
        </p:spPr>
        <p:txBody>
          <a:bodyPr vert="horz" wrap="none" lIns="0" tIns="0" rIns="0" bIns="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4746" y="1847062"/>
            <a:ext cx="10976065" cy="40869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18CCB0-0718-2C4B-A4C2-E0DFF4BA2CBF}"/>
              </a:ext>
            </a:extLst>
          </p:cNvPr>
          <p:cNvSpPr txBox="1"/>
          <p:nvPr userDrawn="1"/>
        </p:nvSpPr>
        <p:spPr bwMode="white">
          <a:xfrm flipH="1">
            <a:off x="612886" y="6566165"/>
            <a:ext cx="1728888" cy="18669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800" kern="12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n-ea"/>
                <a:cs typeface="+mn-cs"/>
              </a:rPr>
              <a:t>Confidential</a:t>
            </a:r>
            <a:r>
              <a:rPr lang="en-US" sz="8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en-US" sz="800" kern="12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n-ea"/>
                <a:cs typeface="Arial" panose="020B0604020202020204" pitchFamily="34" charset="0"/>
              </a:rPr>
              <a:t> │  </a:t>
            </a:r>
            <a:r>
              <a:rPr lang="en-US" sz="800" kern="12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n-ea"/>
                <a:cs typeface="+mn-cs"/>
              </a:rPr>
              <a:t>©2022 Alteryx, Inc.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CD6C87A-891D-0D48-AC6F-57C354498003}"/>
              </a:ext>
            </a:extLst>
          </p:cNvPr>
          <p:cNvSpPr/>
          <p:nvPr userDrawn="1"/>
        </p:nvSpPr>
        <p:spPr>
          <a:xfrm>
            <a:off x="10970978" y="6796933"/>
            <a:ext cx="626889" cy="6635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endParaRPr lang="en-US" sz="1200">
              <a:solidFill>
                <a:schemeClr val="bg1"/>
              </a:solidFill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029036B-D936-0049-990D-571EFD2F0194}"/>
              </a:ext>
            </a:extLst>
          </p:cNvPr>
          <p:cNvPicPr>
            <a:picLocks noChangeAspect="1"/>
          </p:cNvPicPr>
          <p:nvPr userDrawn="1"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10964817" y="6480173"/>
            <a:ext cx="629970" cy="1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140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0" r:id="rId2"/>
    <p:sldLayoutId id="2147484006" r:id="rId3"/>
    <p:sldLayoutId id="2147483956" r:id="rId4"/>
    <p:sldLayoutId id="2147484003" r:id="rId5"/>
    <p:sldLayoutId id="2147483957" r:id="rId6"/>
    <p:sldLayoutId id="2147484004" r:id="rId7"/>
    <p:sldLayoutId id="2147484016" r:id="rId8"/>
    <p:sldLayoutId id="2147484021" r:id="rId9"/>
    <p:sldLayoutId id="2147484022" r:id="rId10"/>
    <p:sldLayoutId id="2147484015" r:id="rId11"/>
    <p:sldLayoutId id="2147484017" r:id="rId12"/>
    <p:sldLayoutId id="2147484007" r:id="rId13"/>
    <p:sldLayoutId id="2147484014" r:id="rId14"/>
    <p:sldLayoutId id="2147484008" r:id="rId15"/>
    <p:sldLayoutId id="2147484009" r:id="rId16"/>
    <p:sldLayoutId id="2147484023" r:id="rId17"/>
    <p:sldLayoutId id="2147484012" r:id="rId18"/>
    <p:sldLayoutId id="2147484018" r:id="rId19"/>
    <p:sldLayoutId id="2147484019" r:id="rId20"/>
    <p:sldLayoutId id="2147484020" r:id="rId21"/>
    <p:sldLayoutId id="2147484024" r:id="rId22"/>
    <p:sldLayoutId id="2147484001" r:id="rId23"/>
    <p:sldLayoutId id="2147483991" r:id="rId24"/>
    <p:sldLayoutId id="2147483985" r:id="rId2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accent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238125" indent="-238125" algn="l" defTabSz="914400" rtl="0" eaLnBrk="1" latinLnBrk="0" hangingPunct="1">
        <a:lnSpc>
          <a:spcPct val="90000"/>
        </a:lnSpc>
        <a:spcBef>
          <a:spcPts val="1800"/>
        </a:spcBef>
        <a:buClr>
          <a:schemeClr val="tx2"/>
        </a:buClr>
        <a:buSzPct val="90000"/>
        <a:buFont typeface="Arial" panose="020B0604020202020204" pitchFamily="34" charset="0"/>
        <a:buChar char="•"/>
        <a:tabLst/>
        <a:defRPr sz="2000" kern="1200">
          <a:solidFill>
            <a:srgbClr val="00263E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  <a:lvl2pPr marL="457200" indent="-18415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90000"/>
        <a:buFont typeface="System Font Regular"/>
        <a:buChar char="–"/>
        <a:defRPr sz="1800" kern="1200">
          <a:solidFill>
            <a:schemeClr val="tx2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2pPr>
      <a:lvl3pPr marL="744538" indent="-169863" algn="l" defTabSz="914400" rtl="0" eaLnBrk="1" latinLnBrk="0" hangingPunct="1">
        <a:lnSpc>
          <a:spcPct val="90000"/>
        </a:lnSpc>
        <a:spcBef>
          <a:spcPts val="600"/>
        </a:spcBef>
        <a:spcAft>
          <a:spcPts val="0"/>
        </a:spcAft>
        <a:buClr>
          <a:schemeClr val="tx2"/>
        </a:buClr>
        <a:buSzPct val="9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3pPr>
      <a:lvl4pPr marL="969963" indent="-166688" algn="l" defTabSz="914400" rtl="0" eaLnBrk="1" latinLnBrk="0" hangingPunct="1">
        <a:lnSpc>
          <a:spcPct val="90000"/>
        </a:lnSpc>
        <a:spcBef>
          <a:spcPts val="400"/>
        </a:spcBef>
        <a:buClr>
          <a:schemeClr val="tx2"/>
        </a:buClr>
        <a:buSzPct val="90000"/>
        <a:buFont typeface="System Font Regular"/>
        <a:buChar char="–"/>
        <a:defRPr sz="1400" kern="1200">
          <a:solidFill>
            <a:schemeClr val="tx2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4pPr>
      <a:lvl5pPr marL="1143000" indent="-138113" algn="l" defTabSz="914400" rtl="0" eaLnBrk="1" latinLnBrk="0" hangingPunct="1">
        <a:lnSpc>
          <a:spcPct val="90000"/>
        </a:lnSpc>
        <a:spcBef>
          <a:spcPts val="400"/>
        </a:spcBef>
        <a:buClr>
          <a:schemeClr val="tx2"/>
        </a:buClr>
        <a:buSzPct val="90000"/>
        <a:buFont typeface="Arial" panose="020B0604020202020204" pitchFamily="34" charset="0"/>
        <a:buChar char="•"/>
        <a:tabLst/>
        <a:defRPr sz="1200" kern="1200">
          <a:solidFill>
            <a:schemeClr val="tx2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5pPr>
      <a:lvl6pPr marL="0" indent="0" algn="l" defTabSz="914400" rtl="0" eaLnBrk="1" latinLnBrk="0" hangingPunct="1">
        <a:lnSpc>
          <a:spcPct val="100000"/>
        </a:lnSpc>
        <a:spcBef>
          <a:spcPts val="1800"/>
        </a:spcBef>
        <a:buClr>
          <a:schemeClr val="tx2"/>
        </a:buClr>
        <a:buSzPct val="90000"/>
        <a:buFont typeface="+mj-lt"/>
        <a:buNone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6pPr>
      <a:lvl7pPr marL="512763" indent="-228600" algn="l" defTabSz="914400" rtl="0" eaLnBrk="1" latinLnBrk="0" hangingPunct="1">
        <a:lnSpc>
          <a:spcPct val="100000"/>
        </a:lnSpc>
        <a:spcBef>
          <a:spcPts val="300"/>
        </a:spcBef>
        <a:buClr>
          <a:schemeClr val="tx2"/>
        </a:buClr>
        <a:buSzPct val="90000"/>
        <a:buFont typeface="+mj-lt"/>
        <a:buAutoNum type="alphaLcPeriod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7pPr>
      <a:lvl8pPr marL="741363" indent="-166688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90000"/>
        <a:buFont typeface="+mj-lt"/>
        <a:buAutoNum type="romanLcPeriod"/>
        <a:defRPr sz="1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8pPr>
      <a:lvl9pPr marL="284163" indent="-284163" algn="l" defTabSz="914400" rtl="0" eaLnBrk="1" latinLnBrk="0" hangingPunct="1">
        <a:lnSpc>
          <a:spcPct val="100000"/>
        </a:lnSpc>
        <a:spcBef>
          <a:spcPts val="1800"/>
        </a:spcBef>
        <a:buClr>
          <a:schemeClr val="tx2"/>
        </a:buClr>
        <a:buSzPct val="90000"/>
        <a:buFont typeface="+mj-lt"/>
        <a:buAutoNum type="alphaUcPeriod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39">
          <p15:clr>
            <a:srgbClr val="F26B43"/>
          </p15:clr>
        </p15:guide>
        <p15:guide id="3" orient="horz" pos="1872">
          <p15:clr>
            <a:srgbClr val="F26B43"/>
          </p15:clr>
        </p15:guide>
        <p15:guide id="4" orient="horz" pos="1584">
          <p15:clr>
            <a:srgbClr val="F26B43"/>
          </p15:clr>
        </p15:guide>
        <p15:guide id="5" orient="horz" pos="1296">
          <p15:clr>
            <a:srgbClr val="F26B43"/>
          </p15:clr>
        </p15:guide>
        <p15:guide id="6" orient="horz" pos="1008">
          <p15:clr>
            <a:srgbClr val="F26B43"/>
          </p15:clr>
        </p15:guide>
        <p15:guide id="7" orient="horz" pos="696" userDrawn="1">
          <p15:clr>
            <a:srgbClr val="F26B43"/>
          </p15:clr>
        </p15:guide>
        <p15:guide id="9" orient="horz" pos="288">
          <p15:clr>
            <a:srgbClr val="F26B43"/>
          </p15:clr>
        </p15:guide>
        <p15:guide id="10" orient="horz">
          <p15:clr>
            <a:srgbClr val="F26B43"/>
          </p15:clr>
        </p15:guide>
        <p15:guide id="11" orient="horz" pos="2448">
          <p15:clr>
            <a:srgbClr val="F26B43"/>
          </p15:clr>
        </p15:guide>
        <p15:guide id="12" orient="horz" pos="2736">
          <p15:clr>
            <a:srgbClr val="F26B43"/>
          </p15:clr>
        </p15:guide>
        <p15:guide id="13" orient="horz" pos="3024">
          <p15:clr>
            <a:srgbClr val="F26B43"/>
          </p15:clr>
        </p15:guide>
        <p15:guide id="14" orient="horz" pos="3312">
          <p15:clr>
            <a:srgbClr val="F26B43"/>
          </p15:clr>
        </p15:guide>
        <p15:guide id="15" orient="horz" pos="3600">
          <p15:clr>
            <a:srgbClr val="F26B43"/>
          </p15:clr>
        </p15:guide>
        <p15:guide id="16" orient="horz" pos="3888">
          <p15:clr>
            <a:srgbClr val="F26B43"/>
          </p15:clr>
        </p15:guide>
        <p15:guide id="17" orient="horz" pos="4224" userDrawn="1">
          <p15:clr>
            <a:srgbClr val="F26B43"/>
          </p15:clr>
        </p15:guide>
        <p15:guide id="18" pos="3551">
          <p15:clr>
            <a:srgbClr val="F26B43"/>
          </p15:clr>
        </p15:guide>
        <p15:guide id="19" pos="3263">
          <p15:clr>
            <a:srgbClr val="F26B43"/>
          </p15:clr>
        </p15:guide>
        <p15:guide id="20" pos="2975">
          <p15:clr>
            <a:srgbClr val="F26B43"/>
          </p15:clr>
        </p15:guide>
        <p15:guide id="21" pos="2687">
          <p15:clr>
            <a:srgbClr val="F26B43"/>
          </p15:clr>
        </p15:guide>
        <p15:guide id="22" pos="2399">
          <p15:clr>
            <a:srgbClr val="F26B43"/>
          </p15:clr>
        </p15:guide>
        <p15:guide id="23" pos="2111">
          <p15:clr>
            <a:srgbClr val="F26B43"/>
          </p15:clr>
        </p15:guide>
        <p15:guide id="24" pos="1823">
          <p15:clr>
            <a:srgbClr val="F26B43"/>
          </p15:clr>
        </p15:guide>
        <p15:guide id="25" pos="1535">
          <p15:clr>
            <a:srgbClr val="F26B43"/>
          </p15:clr>
        </p15:guide>
        <p15:guide id="26" pos="1247">
          <p15:clr>
            <a:srgbClr val="F26B43"/>
          </p15:clr>
        </p15:guide>
        <p15:guide id="27" pos="959">
          <p15:clr>
            <a:srgbClr val="F26B43"/>
          </p15:clr>
        </p15:guide>
        <p15:guide id="28" pos="671">
          <p15:clr>
            <a:srgbClr val="F26B43"/>
          </p15:clr>
        </p15:guide>
        <p15:guide id="29" pos="383">
          <p15:clr>
            <a:srgbClr val="F26B43"/>
          </p15:clr>
        </p15:guide>
        <p15:guide id="30" pos="4127">
          <p15:clr>
            <a:srgbClr val="F26B43"/>
          </p15:clr>
        </p15:guide>
        <p15:guide id="31" pos="4415">
          <p15:clr>
            <a:srgbClr val="F26B43"/>
          </p15:clr>
        </p15:guide>
        <p15:guide id="32" pos="4703">
          <p15:clr>
            <a:srgbClr val="F26B43"/>
          </p15:clr>
        </p15:guide>
        <p15:guide id="33" pos="4991">
          <p15:clr>
            <a:srgbClr val="F26B43"/>
          </p15:clr>
        </p15:guide>
        <p15:guide id="34" pos="5279">
          <p15:clr>
            <a:srgbClr val="F26B43"/>
          </p15:clr>
        </p15:guide>
        <p15:guide id="35" pos="5567">
          <p15:clr>
            <a:srgbClr val="F26B43"/>
          </p15:clr>
        </p15:guide>
        <p15:guide id="36" pos="5855">
          <p15:clr>
            <a:srgbClr val="F26B43"/>
          </p15:clr>
        </p15:guide>
        <p15:guide id="37" pos="6143">
          <p15:clr>
            <a:srgbClr val="F26B43"/>
          </p15:clr>
        </p15:guide>
        <p15:guide id="38" pos="6431">
          <p15:clr>
            <a:srgbClr val="F26B43"/>
          </p15:clr>
        </p15:guide>
        <p15:guide id="39" pos="6719">
          <p15:clr>
            <a:srgbClr val="F26B43"/>
          </p15:clr>
        </p15:guide>
        <p15:guide id="40" pos="7007">
          <p15:clr>
            <a:srgbClr val="F26B43"/>
          </p15:clr>
        </p15:guide>
        <p15:guide id="41" pos="7295">
          <p15:clr>
            <a:srgbClr val="F26B43"/>
          </p15:clr>
        </p15:guide>
        <p15:guide id="42" pos="7678">
          <p15:clr>
            <a:srgbClr val="F26B43"/>
          </p15:clr>
        </p15:guide>
        <p15:guide id="43" orient="horz" pos="4320">
          <p15:clr>
            <a:srgbClr val="F26B43"/>
          </p15:clr>
        </p15:guide>
        <p15:guide id="4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620_38074648.xml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63C1E39-47A3-4DE2-94D6-ACF90DA5B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TITRE DU CAS D’USAGE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CD25088-A89C-9645-A545-ECE5BB9333D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/>
              <a:t>Prénom Nom </a:t>
            </a:r>
            <a:r>
              <a:rPr lang="fr-FR">
                <a:latin typeface="Segoe UI Light" panose="020B0502040204020203" pitchFamily="34" charset="0"/>
              </a:rPr>
              <a:t>| Intitulé de votre poste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ECD658C-F583-A342-9D4D-00E0DD8EFA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fr-FR">
                <a:latin typeface="Segoe UI Light"/>
                <a:cs typeface="Segoe UI"/>
              </a:rPr>
              <a:t>Janvier 2022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968A5A06-D831-EA4D-934F-FD2B721B6B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/>
              <a:t>Brève description de la présentation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7430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0F1633-F419-A741-921C-BA594FD188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7918" y="4674565"/>
            <a:ext cx="8219006" cy="355601"/>
          </a:xfrm>
        </p:spPr>
        <p:txBody>
          <a:bodyPr/>
          <a:lstStyle/>
          <a:p>
            <a:r>
              <a:rPr lang="fr-FR"/>
              <a:t>Prénom Nom </a:t>
            </a:r>
            <a:r>
              <a:rPr lang="fr-FR">
                <a:latin typeface="Segoe UI Light" panose="020B0502040204020203" pitchFamily="34" charset="0"/>
              </a:rPr>
              <a:t>| Intitulé de votre poste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DDD021-87CC-0C49-A519-2D4626B0835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7918" y="5103595"/>
            <a:ext cx="8219009" cy="355601"/>
          </a:xfrm>
        </p:spPr>
        <p:txBody>
          <a:bodyPr/>
          <a:lstStyle/>
          <a:p>
            <a:r>
              <a:rPr lang="fr-FR"/>
              <a:t>888.888.8888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AEB12-030F-524A-9C76-5435C83254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7918" y="5413498"/>
            <a:ext cx="8219009" cy="355601"/>
          </a:xfrm>
        </p:spPr>
        <p:txBody>
          <a:bodyPr/>
          <a:lstStyle/>
          <a:p>
            <a:r>
              <a:rPr lang="fr-FR"/>
              <a:t>email@alteryx.com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821D141-AFC0-5343-A8F7-8627980BC7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30618" y="827693"/>
            <a:ext cx="1216846" cy="36874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123278F-C95D-464C-A60C-6C2A009EEF30}"/>
              </a:ext>
            </a:extLst>
          </p:cNvPr>
          <p:cNvSpPr/>
          <p:nvPr/>
        </p:nvSpPr>
        <p:spPr>
          <a:xfrm rot="16200000">
            <a:off x="-484633" y="945013"/>
            <a:ext cx="1143000" cy="17373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endParaRPr lang="en-US" sz="120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40000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003D0A-C1CE-4A37-9F48-C0C991E250C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208599" y="1686757"/>
            <a:ext cx="5016624" cy="4287656"/>
          </a:xfrm>
        </p:spPr>
        <p:txBody>
          <a:bodyPr/>
          <a:lstStyle/>
          <a:p>
            <a:pPr marL="0" indent="0">
              <a:buNone/>
            </a:pPr>
            <a:r>
              <a:rPr lang="fr-FR"/>
              <a:t>Nom :</a:t>
            </a:r>
          </a:p>
          <a:p>
            <a:pPr marL="0" indent="0">
              <a:buNone/>
            </a:pPr>
            <a:r>
              <a:rPr lang="fr-FR"/>
              <a:t>Entreprise :</a:t>
            </a:r>
          </a:p>
          <a:p>
            <a:pPr marL="0" indent="0">
              <a:buNone/>
            </a:pPr>
            <a:r>
              <a:rPr lang="fr-FR"/>
              <a:t>Fonction :</a:t>
            </a:r>
          </a:p>
          <a:p>
            <a:pPr marL="0" indent="0">
              <a:buNone/>
            </a:pPr>
            <a:r>
              <a:rPr lang="fr-FR"/>
              <a:t>Avec Alteryx, je peux…</a:t>
            </a:r>
          </a:p>
          <a:p>
            <a:pPr marL="0" indent="0">
              <a:buNone/>
            </a:pPr>
            <a:r>
              <a:rPr lang="fr-FR"/>
              <a:t>Quand j'utilise Alteryx, je me sens…</a:t>
            </a:r>
          </a:p>
          <a:p>
            <a:pPr marL="0" indent="0">
              <a:buNone/>
            </a:pPr>
            <a:r>
              <a:rPr lang="fr-FR"/>
              <a:t>Objectifs Alteryx 2021 :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F089E72-4303-4A5D-BB79-376FA0F87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8599" y="710213"/>
            <a:ext cx="5016624" cy="889665"/>
          </a:xfrm>
        </p:spPr>
        <p:txBody>
          <a:bodyPr/>
          <a:lstStyle/>
          <a:p>
            <a:r>
              <a:rPr lang="fr-FR" dirty="0"/>
              <a:t>Ma bio :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645190-F1FE-4DE0-9157-FFCF16D0B97A}"/>
              </a:ext>
            </a:extLst>
          </p:cNvPr>
          <p:cNvSpPr/>
          <p:nvPr/>
        </p:nvSpPr>
        <p:spPr>
          <a:xfrm>
            <a:off x="7537143" y="798990"/>
            <a:ext cx="4039340" cy="461638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fr-FR" sz="4800" dirty="0">
                <a:solidFill>
                  <a:schemeClr val="bg1"/>
                </a:solidFill>
              </a:rPr>
              <a:t>PERSONNALI-SEZ CETTE ZONE. AJOUTEZ DES PHOTOS !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1342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D51013D-AA88-7743-A6BB-AE001697366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32283" y="2223123"/>
            <a:ext cx="5021574" cy="3885280"/>
          </a:xfrm>
        </p:spPr>
        <p:txBody>
          <a:bodyPr/>
          <a:lstStyle/>
          <a:p>
            <a:r>
              <a:rPr lang="fr-FR"/>
              <a:t>Nullam id dolor id nibh ultricies vehicula ut id elit. Aenean eu leo quam. Pellentesque ornare sem lacinia quam venenatis vestibulum. Nullam quis risus.</a:t>
            </a:r>
          </a:p>
          <a:p>
            <a:r>
              <a:rPr lang="fr-FR"/>
              <a:t>Les listes à puces permettent de faire ressortir les idées importantes</a:t>
            </a:r>
          </a:p>
          <a:p>
            <a:r>
              <a:rPr lang="fr-FR"/>
              <a:t>Elles séparent des éléments pour les rendre plus faciles à appréhender</a:t>
            </a:r>
          </a:p>
          <a:p>
            <a:r>
              <a:rPr lang="fr-FR"/>
              <a:t>On recommande généralement d'utiliser des listes de trois éléments </a:t>
            </a:r>
          </a:p>
          <a:p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C877B94-BBE4-4744-831C-F58C249C5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644" y="-50016"/>
            <a:ext cx="10522226" cy="906517"/>
          </a:xfrm>
        </p:spPr>
        <p:txBody>
          <a:bodyPr/>
          <a:lstStyle/>
          <a:p>
            <a:r>
              <a:rPr lang="fr-FR"/>
              <a:t>Cas d'usage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5613D87D-F258-F347-8941-62C37B946B4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105524" y="2232549"/>
            <a:ext cx="5484966" cy="3885281"/>
          </a:xfrm>
        </p:spPr>
        <p:txBody>
          <a:bodyPr/>
          <a:lstStyle/>
          <a:p>
            <a:r>
              <a:rPr lang="fr-FR"/>
              <a:t>Nullam id dolor id nibh ultricies vehicula ut id elit. Aenean eu leo quam. Pellentesque ornare sem lacinia quam venenatis vestibulum. Nullam quis risus.</a:t>
            </a:r>
          </a:p>
          <a:p>
            <a:r>
              <a:rPr lang="fr-FR"/>
              <a:t>Les listes à puces permettent de faire ressortir les idées importantes</a:t>
            </a:r>
          </a:p>
          <a:p>
            <a:r>
              <a:rPr lang="fr-FR"/>
              <a:t>Elles séparent des éléments pour les rendre plus faciles à appréhender</a:t>
            </a:r>
          </a:p>
          <a:p>
            <a:r>
              <a:rPr lang="fr-FR"/>
              <a:t>On recommande généralement d'utiliser des listes de trois éléments </a:t>
            </a:r>
          </a:p>
          <a:p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392D4272-64D7-4549-85E8-4C5445076945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632283" y="1743219"/>
            <a:ext cx="5004930" cy="378086"/>
          </a:xfrm>
        </p:spPr>
        <p:txBody>
          <a:bodyPr/>
          <a:lstStyle/>
          <a:p>
            <a:r>
              <a:rPr lang="fr-FR"/>
              <a:t>Problème</a:t>
            </a:r>
          </a:p>
          <a:p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CFC1C08-3195-F74D-B620-7E6F2E8B2D9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094413" y="1762072"/>
            <a:ext cx="5462129" cy="378087"/>
          </a:xfrm>
        </p:spPr>
        <p:txBody>
          <a:bodyPr/>
          <a:lstStyle/>
          <a:p>
            <a:r>
              <a:rPr lang="fr-FR"/>
              <a:t>Solution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9739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3C2C17-0425-EA4D-89A7-694F78CAF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641" y="-63799"/>
            <a:ext cx="10972172" cy="920301"/>
          </a:xfrm>
        </p:spPr>
        <p:txBody>
          <a:bodyPr/>
          <a:lstStyle/>
          <a:p>
            <a:r>
              <a:rPr lang="fr-FR"/>
              <a:t>Cas d'usage</a:t>
            </a: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DF68E0B3-F3AF-8F40-B8C6-53862319D21E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608013" y="850900"/>
            <a:ext cx="10987087" cy="293688"/>
          </a:xfrm>
        </p:spPr>
        <p:txBody>
          <a:bodyPr/>
          <a:lstStyle/>
          <a:p>
            <a:r>
              <a:rPr lang="fr-FR"/>
              <a:t>Sous-titre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B68EE9C-383A-544D-8824-866D6A86E675}"/>
              </a:ext>
            </a:extLst>
          </p:cNvPr>
          <p:cNvSpPr txBox="1">
            <a:spLocks/>
          </p:cNvSpPr>
          <p:nvPr/>
        </p:nvSpPr>
        <p:spPr>
          <a:xfrm>
            <a:off x="1892300" y="3332683"/>
            <a:ext cx="2387047" cy="231881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Arial" panose="020B0604020202020204" pitchFamily="34" charset="0"/>
              <a:buChar char="​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-1841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744538" indent="-169863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phor Std" panose="020B0504030404020204" pitchFamily="34" charset="0"/>
              <a:buChar char="–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69963" indent="-166688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43000" indent="-138113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Camphor Std" panose="020B0504030404020204" pitchFamily="34" charset="0"/>
              <a:buChar char="–"/>
              <a:tabLst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None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512763" indent="-2286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+mj-lt"/>
              <a:buAutoNum type="alphaLcPeriod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741363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90000"/>
              <a:buFont typeface="+mj-lt"/>
              <a:buAutoNum type="romanLcPeriod"/>
              <a:defRPr sz="1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284163" indent="-284163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lphaUcPeriod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spcAft>
                <a:spcPts val="800"/>
              </a:spcAft>
            </a:pPr>
            <a:r>
              <a:rPr lang="fr-FR" sz="1600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Il s'agit du petit corps de texte. </a:t>
            </a:r>
            <a:r>
              <a:rPr lang="fr-FR" sz="1600" dirty="0" err="1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Donec</a:t>
            </a:r>
            <a:r>
              <a:rPr lang="fr-FR" sz="1600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1600" dirty="0" err="1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fr-FR" sz="1600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1600" dirty="0" err="1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odio</a:t>
            </a:r>
            <a:r>
              <a:rPr lang="fr-FR" sz="1600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1600" dirty="0" err="1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dui</a:t>
            </a:r>
            <a:r>
              <a:rPr lang="fr-FR" sz="1600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fr-FR" sz="1600" dirty="0" err="1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Etiam</a:t>
            </a:r>
            <a:r>
              <a:rPr lang="fr-FR" sz="1600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porta </a:t>
            </a:r>
            <a:r>
              <a:rPr lang="fr-FR" sz="1600" dirty="0" err="1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fr-FR" sz="1600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1600" dirty="0" err="1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malesuada</a:t>
            </a:r>
            <a:r>
              <a:rPr lang="fr-FR" sz="1600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mollis </a:t>
            </a:r>
          </a:p>
          <a:p>
            <a:pPr marL="165100" indent="-165100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Texte mis en valeur </a:t>
            </a:r>
            <a:br>
              <a:rPr lang="pl-PL" sz="1400" dirty="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fr-FR" sz="1400" dirty="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 Bleu </a:t>
            </a:r>
            <a:r>
              <a:rPr lang="fr-FR" sz="1400" dirty="0" err="1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Alteryx</a:t>
            </a:r>
            <a:endParaRPr lang="fr-FR" sz="1400" dirty="0">
              <a:solidFill>
                <a:schemeClr val="accent1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marL="165100" indent="-165100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Laoreet</a:t>
            </a:r>
            <a:r>
              <a:rPr lang="fr-FR" sz="1400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1400" dirty="0" err="1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rutrum</a:t>
            </a:r>
            <a:r>
              <a:rPr lang="fr-FR" sz="1400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1400" dirty="0" err="1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faucibus</a:t>
            </a:r>
            <a:r>
              <a:rPr lang="fr-FR" sz="1400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br>
              <a:rPr lang="fr-FR" sz="1400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fr-FR" sz="1400" dirty="0" err="1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</a:t>
            </a:r>
            <a:r>
              <a:rPr lang="fr-FR" sz="1400" dirty="0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1400" dirty="0" err="1">
                <a:solidFill>
                  <a:schemeClr val="tx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auctor</a:t>
            </a:r>
            <a:endParaRPr lang="fr-FR" sz="1400" dirty="0">
              <a:solidFill>
                <a:schemeClr val="tx2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25AD94D-4985-3B4C-999A-80E0C0F5EE3F}"/>
              </a:ext>
            </a:extLst>
          </p:cNvPr>
          <p:cNvSpPr txBox="1">
            <a:spLocks/>
          </p:cNvSpPr>
          <p:nvPr/>
        </p:nvSpPr>
        <p:spPr>
          <a:xfrm>
            <a:off x="4849460" y="3383483"/>
            <a:ext cx="2317515" cy="23188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Arial" panose="020B0604020202020204" pitchFamily="34" charset="0"/>
              <a:buChar char="​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-1841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744538" indent="-169863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phor Std" panose="020B0504030404020204" pitchFamily="34" charset="0"/>
              <a:buChar char="–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69963" indent="-166688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43000" indent="-138113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Camphor Std" panose="020B0504030404020204" pitchFamily="34" charset="0"/>
              <a:buChar char="–"/>
              <a:tabLst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512763" indent="-2286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741363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90000"/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284163" indent="-284163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lphaUcPeriod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lvl="0">
              <a:spcBef>
                <a:spcPts val="0"/>
              </a:spcBef>
              <a:spcAft>
                <a:spcPts val="800"/>
              </a:spcAft>
              <a:buClrTx/>
              <a:buSzTx/>
              <a:buNone/>
            </a:pPr>
            <a:r>
              <a:rPr lang="fr-FR" sz="16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Il s'agit du petit corps de texte. </a:t>
            </a:r>
            <a:r>
              <a:rPr lang="fr-FR" sz="1600" dirty="0" err="1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Donec</a:t>
            </a:r>
            <a:r>
              <a:rPr lang="fr-FR" sz="16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1600" dirty="0" err="1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fr-FR" sz="16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1600" dirty="0" err="1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odio</a:t>
            </a:r>
            <a:r>
              <a:rPr lang="fr-FR" sz="16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1600" dirty="0" err="1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dui</a:t>
            </a:r>
            <a:r>
              <a:rPr lang="fr-FR" sz="16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fr-FR" sz="1600" dirty="0" err="1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Etiam</a:t>
            </a:r>
            <a:r>
              <a:rPr lang="fr-FR" sz="16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porta </a:t>
            </a:r>
            <a:r>
              <a:rPr lang="fr-FR" sz="1600" dirty="0" err="1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fr-FR" sz="16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1600" dirty="0" err="1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malesuada</a:t>
            </a:r>
            <a:r>
              <a:rPr lang="fr-FR" sz="16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br>
              <a:rPr lang="pl-PL" sz="16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fr-FR" sz="16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mollis </a:t>
            </a:r>
          </a:p>
          <a:p>
            <a:pPr marL="165100" indent="-165100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accent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Texte mis en valeur </a:t>
            </a:r>
            <a:br>
              <a:rPr lang="pl-PL" sz="1400" dirty="0">
                <a:solidFill>
                  <a:schemeClr val="accent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fr-FR" sz="1400" dirty="0">
                <a:solidFill>
                  <a:schemeClr val="accent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 Vert Jade</a:t>
            </a:r>
          </a:p>
          <a:p>
            <a:pPr marL="165100" lvl="0" indent="-165100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Laoreet</a:t>
            </a:r>
            <a:r>
              <a:rPr lang="fr-FR" sz="14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1400" dirty="0" err="1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rutrum</a:t>
            </a:r>
            <a:r>
              <a:rPr lang="fr-FR" sz="14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1400" dirty="0" err="1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faucibus</a:t>
            </a:r>
            <a:r>
              <a:rPr lang="fr-FR" sz="14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br>
              <a:rPr lang="fr-FR" sz="14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fr-FR" sz="1400" dirty="0" err="1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</a:t>
            </a:r>
            <a:r>
              <a:rPr lang="fr-FR" sz="14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1400" dirty="0" err="1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auctor</a:t>
            </a:r>
            <a:endParaRPr lang="fr-FR" sz="1400" dirty="0">
              <a:solidFill>
                <a:srgbClr val="00263E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DEE018A-8694-F44D-B31E-8BA6BAE28AF4}"/>
              </a:ext>
            </a:extLst>
          </p:cNvPr>
          <p:cNvSpPr txBox="1">
            <a:spLocks/>
          </p:cNvSpPr>
          <p:nvPr/>
        </p:nvSpPr>
        <p:spPr>
          <a:xfrm>
            <a:off x="7737088" y="3383483"/>
            <a:ext cx="2472122" cy="23188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50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Arial" panose="020B0604020202020204" pitchFamily="34" charset="0"/>
              <a:buChar char="​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-1841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744538" indent="-169863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phor Std" panose="020B0504030404020204" pitchFamily="34" charset="0"/>
              <a:buChar char="–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69963" indent="-166688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43000" indent="-138113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Camphor Std" panose="020B0504030404020204" pitchFamily="34" charset="0"/>
              <a:buChar char="–"/>
              <a:tabLst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512763" indent="-2286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+mj-lt"/>
              <a:buAutoNum type="alphaLcPeriod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741363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90000"/>
              <a:buFont typeface="+mj-lt"/>
              <a:buAutoNum type="romanLcPeriod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284163" indent="-284163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lphaUcPeriod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lvl="0">
              <a:spcBef>
                <a:spcPts val="0"/>
              </a:spcBef>
              <a:spcAft>
                <a:spcPts val="800"/>
              </a:spcAft>
              <a:buClrTx/>
              <a:buSzTx/>
              <a:buNone/>
            </a:pPr>
            <a:r>
              <a:rPr lang="fr-FR" sz="16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Il s'agit du petit corps de texte. </a:t>
            </a:r>
            <a:r>
              <a:rPr lang="fr-FR" sz="1600" dirty="0" err="1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Donec</a:t>
            </a:r>
            <a:r>
              <a:rPr lang="fr-FR" sz="16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1600" dirty="0" err="1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sed</a:t>
            </a:r>
            <a:r>
              <a:rPr lang="fr-FR" sz="16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1600" dirty="0" err="1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odio</a:t>
            </a:r>
            <a:r>
              <a:rPr lang="fr-FR" sz="16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1600" dirty="0" err="1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dui</a:t>
            </a:r>
            <a:r>
              <a:rPr lang="fr-FR" sz="16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. </a:t>
            </a:r>
            <a:r>
              <a:rPr lang="fr-FR" sz="1600" dirty="0" err="1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Etiam</a:t>
            </a:r>
            <a:r>
              <a:rPr lang="fr-FR" sz="16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porta </a:t>
            </a:r>
            <a:r>
              <a:rPr lang="fr-FR" sz="1600" dirty="0" err="1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sem</a:t>
            </a:r>
            <a:r>
              <a:rPr lang="fr-FR" sz="16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1600" dirty="0" err="1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malesuada</a:t>
            </a:r>
            <a:r>
              <a:rPr lang="fr-FR" sz="16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magna </a:t>
            </a:r>
            <a:br>
              <a:rPr lang="pl-PL" sz="16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fr-FR" sz="16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mollis </a:t>
            </a:r>
          </a:p>
          <a:p>
            <a:pPr marL="165100" indent="-165100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Texte mis en valeur </a:t>
            </a:r>
            <a:br>
              <a:rPr lang="pl-PL" sz="1400" dirty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fr-FR" sz="1400" dirty="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 Doré Standard</a:t>
            </a:r>
          </a:p>
          <a:p>
            <a:pPr marL="165100" lvl="0" indent="-165100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SzTx/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Laoreet</a:t>
            </a:r>
            <a:r>
              <a:rPr lang="fr-FR" sz="14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1400" dirty="0" err="1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rutrum</a:t>
            </a:r>
            <a:r>
              <a:rPr lang="fr-FR" sz="14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1400" dirty="0" err="1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faucibus</a:t>
            </a:r>
            <a:r>
              <a:rPr lang="fr-FR" sz="14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br>
              <a:rPr lang="fr-FR" sz="14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</a:br>
            <a:r>
              <a:rPr lang="fr-FR" sz="1400" dirty="0" err="1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dolor</a:t>
            </a:r>
            <a:r>
              <a:rPr lang="fr-FR" sz="1400" dirty="0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fr-FR" sz="1400" dirty="0" err="1">
                <a:solidFill>
                  <a:srgbClr val="00263E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auctor</a:t>
            </a:r>
            <a:endParaRPr lang="fr-FR" sz="1400" dirty="0">
              <a:solidFill>
                <a:srgbClr val="00263E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Triangle 7">
            <a:extLst>
              <a:ext uri="{FF2B5EF4-FFF2-40B4-BE49-F238E27FC236}">
                <a16:creationId xmlns:a16="http://schemas.microsoft.com/office/drawing/2014/main" id="{FDC5C76C-0A50-CC4D-BC26-A1E7B589E969}"/>
              </a:ext>
            </a:extLst>
          </p:cNvPr>
          <p:cNvSpPr/>
          <p:nvPr/>
        </p:nvSpPr>
        <p:spPr>
          <a:xfrm rot="5400000">
            <a:off x="2507347" y="1830759"/>
            <a:ext cx="1045903" cy="765251"/>
          </a:xfrm>
          <a:prstGeom prst="triangle">
            <a:avLst/>
          </a:prstGeom>
          <a:solidFill>
            <a:schemeClr val="accent1"/>
          </a:solidFill>
          <a:ln w="508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fr-FR" sz="3600" b="1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9" name="Triangle 8">
            <a:extLst>
              <a:ext uri="{FF2B5EF4-FFF2-40B4-BE49-F238E27FC236}">
                <a16:creationId xmlns:a16="http://schemas.microsoft.com/office/drawing/2014/main" id="{D1762594-3297-1F48-8BBB-DBA8C3181EDA}"/>
              </a:ext>
            </a:extLst>
          </p:cNvPr>
          <p:cNvSpPr/>
          <p:nvPr/>
        </p:nvSpPr>
        <p:spPr>
          <a:xfrm rot="5400000">
            <a:off x="5303027" y="1830759"/>
            <a:ext cx="1045903" cy="765251"/>
          </a:xfrm>
          <a:prstGeom prst="triangle">
            <a:avLst/>
          </a:prstGeom>
          <a:solidFill>
            <a:schemeClr val="accent4"/>
          </a:solidFill>
          <a:ln w="508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fr-FR" sz="3600" b="1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0" name="Triangle 9">
            <a:extLst>
              <a:ext uri="{FF2B5EF4-FFF2-40B4-BE49-F238E27FC236}">
                <a16:creationId xmlns:a16="http://schemas.microsoft.com/office/drawing/2014/main" id="{ED02A390-06B2-9449-8170-A610342C1738}"/>
              </a:ext>
            </a:extLst>
          </p:cNvPr>
          <p:cNvSpPr/>
          <p:nvPr/>
        </p:nvSpPr>
        <p:spPr>
          <a:xfrm rot="5400000">
            <a:off x="8086007" y="1830759"/>
            <a:ext cx="1045903" cy="765251"/>
          </a:xfrm>
          <a:prstGeom prst="triangle">
            <a:avLst/>
          </a:prstGeom>
          <a:solidFill>
            <a:schemeClr val="accent2"/>
          </a:solidFill>
          <a:ln w="508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600"/>
              </a:spcAft>
            </a:pPr>
            <a:r>
              <a:rPr lang="fr-FR" sz="3600" b="1">
                <a:solidFill>
                  <a:schemeClr val="bg1"/>
                </a:solidFill>
              </a:rPr>
              <a:t>3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3279536-7E46-BD4A-9E1E-93F3B3253040}"/>
              </a:ext>
            </a:extLst>
          </p:cNvPr>
          <p:cNvCxnSpPr>
            <a:cxnSpLocks/>
          </p:cNvCxnSpPr>
          <p:nvPr/>
        </p:nvCxnSpPr>
        <p:spPr bwMode="gray">
          <a:xfrm>
            <a:off x="4507472" y="1869877"/>
            <a:ext cx="0" cy="3713656"/>
          </a:xfrm>
          <a:prstGeom prst="line">
            <a:avLst/>
          </a:prstGeom>
          <a:ln w="19050" cap="rnd">
            <a:solidFill>
              <a:schemeClr val="bg2">
                <a:lumMod val="90000"/>
              </a:schemeClr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5AEFA2E-0E20-A24F-9EB5-B96312675E70}"/>
              </a:ext>
            </a:extLst>
          </p:cNvPr>
          <p:cNvCxnSpPr>
            <a:cxnSpLocks/>
          </p:cNvCxnSpPr>
          <p:nvPr/>
        </p:nvCxnSpPr>
        <p:spPr bwMode="gray">
          <a:xfrm>
            <a:off x="7459785" y="1857177"/>
            <a:ext cx="0" cy="3713656"/>
          </a:xfrm>
          <a:prstGeom prst="line">
            <a:avLst/>
          </a:prstGeom>
          <a:ln w="19050" cap="rnd">
            <a:solidFill>
              <a:schemeClr val="bg2">
                <a:lumMod val="90000"/>
              </a:schemeClr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4A4C0C97-112F-DA43-874E-9E6CEBDA96FA}"/>
              </a:ext>
            </a:extLst>
          </p:cNvPr>
          <p:cNvSpPr txBox="1">
            <a:spLocks/>
          </p:cNvSpPr>
          <p:nvPr/>
        </p:nvSpPr>
        <p:spPr>
          <a:xfrm>
            <a:off x="1888986" y="2879606"/>
            <a:ext cx="2303357" cy="54939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Arial" panose="020B0604020202020204" pitchFamily="34" charset="0"/>
              <a:buChar char="​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-1841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744538" indent="-169863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phor Std" panose="020B0504030404020204" pitchFamily="34" charset="0"/>
              <a:buChar char="–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69963" indent="-166688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43000" indent="-138113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Camphor Std" panose="020B0504030404020204" pitchFamily="34" charset="0"/>
              <a:buChar char="–"/>
              <a:tabLst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None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512763" indent="-2286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+mj-lt"/>
              <a:buAutoNum type="alphaLcPeriod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741363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90000"/>
              <a:buFont typeface="+mj-lt"/>
              <a:buAutoNum type="romanLcPeriod"/>
              <a:defRPr sz="1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284163" indent="-284163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lphaUcPeriod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buNone/>
            </a:pPr>
            <a:r>
              <a:rPr lang="fr-FR" sz="1800">
                <a:solidFill>
                  <a:schemeClr val="accent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Entrées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7661FCB0-D065-BA46-A80E-6BD148FFE574}"/>
              </a:ext>
            </a:extLst>
          </p:cNvPr>
          <p:cNvSpPr txBox="1">
            <a:spLocks/>
          </p:cNvSpPr>
          <p:nvPr/>
        </p:nvSpPr>
        <p:spPr>
          <a:xfrm>
            <a:off x="4755956" y="2879606"/>
            <a:ext cx="2355934" cy="54939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Arial" panose="020B0604020202020204" pitchFamily="34" charset="0"/>
              <a:buChar char="​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-1841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744538" indent="-169863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phor Std" panose="020B0504030404020204" pitchFamily="34" charset="0"/>
              <a:buChar char="–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69963" indent="-166688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43000" indent="-138113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Camphor Std" panose="020B0504030404020204" pitchFamily="34" charset="0"/>
              <a:buChar char="–"/>
              <a:tabLst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None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512763" indent="-2286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+mj-lt"/>
              <a:buAutoNum type="alphaLcPeriod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741363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90000"/>
              <a:buFont typeface="+mj-lt"/>
              <a:buAutoNum type="romanLcPeriod"/>
              <a:defRPr sz="1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284163" indent="-284163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lphaUcPeriod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buNone/>
            </a:pPr>
            <a:r>
              <a:rPr lang="fr-FR" sz="1800">
                <a:solidFill>
                  <a:schemeClr val="accent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Processus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A2E317CB-5E60-DC49-9E0D-E9B43F8F62C4}"/>
              </a:ext>
            </a:extLst>
          </p:cNvPr>
          <p:cNvSpPr txBox="1">
            <a:spLocks/>
          </p:cNvSpPr>
          <p:nvPr/>
        </p:nvSpPr>
        <p:spPr>
          <a:xfrm>
            <a:off x="7686287" y="2879606"/>
            <a:ext cx="2322119" cy="54939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Arial" panose="020B0604020202020204" pitchFamily="34" charset="0"/>
              <a:buChar char="​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-18415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744538" indent="-169863" algn="l" defTabSz="9144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Camphor Std" panose="020B0504030404020204" pitchFamily="34" charset="0"/>
              <a:buChar char="–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69963" indent="-166688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43000" indent="-138113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Camphor Std" panose="020B0504030404020204" pitchFamily="34" charset="0"/>
              <a:buChar char="–"/>
              <a:tabLst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0" indent="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None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512763" indent="-2286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2"/>
              </a:buClr>
              <a:buSzPct val="90000"/>
              <a:buFont typeface="+mj-lt"/>
              <a:buAutoNum type="alphaLcPeriod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741363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SzPct val="90000"/>
              <a:buFont typeface="+mj-lt"/>
              <a:buAutoNum type="romanLcPeriod"/>
              <a:defRPr sz="1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284163" indent="-284163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tx2"/>
              </a:buClr>
              <a:buSzPct val="90000"/>
              <a:buFont typeface="+mj-lt"/>
              <a:buAutoNum type="alphaUcPeriod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buNone/>
            </a:pPr>
            <a:r>
              <a:rPr lang="fr-FR" sz="1800">
                <a:solidFill>
                  <a:schemeClr val="accent2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Sorties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12524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45E04-7651-4C69-9149-E160682C3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Aperçu d'un workflow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3024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CE4FA44-14BD-024E-A834-172AF835FF6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608643" y="855676"/>
            <a:ext cx="10986144" cy="293281"/>
          </a:xfrm>
        </p:spPr>
        <p:txBody>
          <a:bodyPr/>
          <a:lstStyle/>
          <a:p>
            <a:r>
              <a:rPr lang="fr-FR" dirty="0"/>
              <a:t>Utilisez le Bleu </a:t>
            </a:r>
            <a:r>
              <a:rPr lang="fr-FR" dirty="0" err="1"/>
              <a:t>Alteryx</a:t>
            </a:r>
            <a:r>
              <a:rPr lang="fr-FR" dirty="0"/>
              <a:t> pour les statistiques ordinaires et des couleurs </a:t>
            </a:r>
            <a:br>
              <a:rPr lang="pl-PL" dirty="0"/>
            </a:br>
            <a:r>
              <a:rPr lang="fr-FR" dirty="0"/>
              <a:t>supplémentaires pour les statistiques à faire ressortir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BDC5A48-A0B9-3B46-AEE7-389F3BE78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643" y="-50014"/>
            <a:ext cx="10986144" cy="906517"/>
          </a:xfrm>
        </p:spPr>
        <p:txBody>
          <a:bodyPr/>
          <a:lstStyle/>
          <a:p>
            <a:r>
              <a:rPr lang="fr-FR"/>
              <a:t>Statistiques de ROI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BA33242-37D6-5B4E-A0CA-FE08933C0227}"/>
              </a:ext>
            </a:extLst>
          </p:cNvPr>
          <p:cNvGrpSpPr/>
          <p:nvPr/>
        </p:nvGrpSpPr>
        <p:grpSpPr>
          <a:xfrm>
            <a:off x="890641" y="2008247"/>
            <a:ext cx="3311914" cy="1640883"/>
            <a:chOff x="890641" y="2008247"/>
            <a:chExt cx="3311914" cy="164088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8117192-D829-194E-A0CA-49FD8BEE66FD}"/>
                </a:ext>
              </a:extLst>
            </p:cNvPr>
            <p:cNvSpPr txBox="1"/>
            <p:nvPr/>
          </p:nvSpPr>
          <p:spPr>
            <a:xfrm>
              <a:off x="890643" y="2008247"/>
              <a:ext cx="3311912" cy="1477328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pPr algn="l">
                <a:lnSpc>
                  <a:spcPct val="80000"/>
                </a:lnSpc>
                <a:spcAft>
                  <a:spcPts val="600"/>
                </a:spcAft>
              </a:pPr>
              <a:r>
                <a:rPr lang="fr-FR" sz="6000" dirty="0">
                  <a:solidFill>
                    <a:schemeClr val="accent4"/>
                  </a:solidFill>
                </a:rPr>
                <a:t>81 millions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6838086-1A6D-084E-94B5-E9230EDE8024}"/>
                </a:ext>
              </a:extLst>
            </p:cNvPr>
            <p:cNvSpPr txBox="1"/>
            <p:nvPr/>
          </p:nvSpPr>
          <p:spPr>
            <a:xfrm>
              <a:off x="890641" y="3365672"/>
              <a:ext cx="2792359" cy="283458"/>
            </a:xfrm>
            <a:prstGeom prst="rect">
              <a:avLst/>
            </a:prstGeom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80000"/>
                </a:lnSpc>
                <a:spcAft>
                  <a:spcPts val="600"/>
                </a:spcAft>
              </a:pPr>
              <a:r>
                <a:rPr lang="fr-FR" sz="2400" dirty="0">
                  <a:solidFill>
                    <a:schemeClr val="tx2"/>
                  </a:solidFill>
                </a:rPr>
                <a:t>de collaborateurs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9881F40-D987-8442-90DE-9AA9D696A5E0}"/>
              </a:ext>
            </a:extLst>
          </p:cNvPr>
          <p:cNvGrpSpPr/>
          <p:nvPr/>
        </p:nvGrpSpPr>
        <p:grpSpPr>
          <a:xfrm>
            <a:off x="4499789" y="2541653"/>
            <a:ext cx="2453268" cy="1469546"/>
            <a:chOff x="4499789" y="2541653"/>
            <a:chExt cx="2453268" cy="1469546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CA80657-5EA7-8D4B-B835-3C13093DA24A}"/>
                </a:ext>
              </a:extLst>
            </p:cNvPr>
            <p:cNvSpPr txBox="1"/>
            <p:nvPr/>
          </p:nvSpPr>
          <p:spPr>
            <a:xfrm>
              <a:off x="4499789" y="2541653"/>
              <a:ext cx="2453268" cy="923330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pPr algn="l">
                <a:spcAft>
                  <a:spcPts val="600"/>
                </a:spcAft>
              </a:pPr>
              <a:r>
                <a:rPr lang="fr-FR" sz="6000" dirty="0">
                  <a:solidFill>
                    <a:schemeClr val="accent2"/>
                  </a:solidFill>
                </a:rPr>
                <a:t>24/7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16160C2-5F02-5A46-9B07-6C9CDABFFA5E}"/>
                </a:ext>
              </a:extLst>
            </p:cNvPr>
            <p:cNvSpPr txBox="1"/>
            <p:nvPr/>
          </p:nvSpPr>
          <p:spPr>
            <a:xfrm>
              <a:off x="4510940" y="3272535"/>
              <a:ext cx="1501206" cy="738664"/>
            </a:xfrm>
            <a:prstGeom prst="rect">
              <a:avLst/>
            </a:prstGeom>
          </p:spPr>
          <p:txBody>
            <a:bodyPr wrap="square" lIns="0" tIns="0" rIns="0" bIns="0" rtlCol="0" anchor="t">
              <a:noAutofit/>
            </a:bodyPr>
            <a:lstStyle/>
            <a:p>
              <a:pPr>
                <a:spcAft>
                  <a:spcPts val="600"/>
                </a:spcAft>
              </a:pPr>
              <a:r>
                <a:rPr lang="fr-FR" sz="2400" dirty="0">
                  <a:solidFill>
                    <a:schemeClr val="tx2"/>
                  </a:solidFill>
                </a:rPr>
                <a:t>365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34433C4-D652-394E-A567-65D9E7094ADF}"/>
              </a:ext>
            </a:extLst>
          </p:cNvPr>
          <p:cNvGrpSpPr/>
          <p:nvPr/>
        </p:nvGrpSpPr>
        <p:grpSpPr>
          <a:xfrm>
            <a:off x="6982106" y="2465463"/>
            <a:ext cx="3872158" cy="1474768"/>
            <a:chOff x="8006574" y="2143722"/>
            <a:chExt cx="3872158" cy="1474768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47560D8-0608-1443-A9AC-309961C1A8B8}"/>
                </a:ext>
              </a:extLst>
            </p:cNvPr>
            <p:cNvSpPr txBox="1"/>
            <p:nvPr/>
          </p:nvSpPr>
          <p:spPr>
            <a:xfrm>
              <a:off x="8006574" y="2143722"/>
              <a:ext cx="3311912" cy="1015663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pPr algn="l">
                <a:spcAft>
                  <a:spcPts val="600"/>
                </a:spcAft>
              </a:pPr>
              <a:r>
                <a:rPr lang="fr-FR" sz="6600" dirty="0">
                  <a:solidFill>
                    <a:schemeClr val="accent1"/>
                  </a:solidFill>
                </a:rPr>
                <a:t>96 %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2986D5B-01AE-7143-A535-6F6A7A370034}"/>
                </a:ext>
              </a:extLst>
            </p:cNvPr>
            <p:cNvSpPr txBox="1"/>
            <p:nvPr/>
          </p:nvSpPr>
          <p:spPr>
            <a:xfrm>
              <a:off x="8028875" y="3027559"/>
              <a:ext cx="3849857" cy="590931"/>
            </a:xfrm>
            <a:prstGeom prst="rect">
              <a:avLst/>
            </a:prstGeom>
          </p:spPr>
          <p:txBody>
            <a:bodyPr wrap="square" lIns="0" tIns="0" rIns="0" bIns="0" rtlCol="0" anchor="t">
              <a:noAutofit/>
            </a:bodyPr>
            <a:lstStyle/>
            <a:p>
              <a:pPr>
                <a:lnSpc>
                  <a:spcPct val="80000"/>
                </a:lnSpc>
                <a:spcAft>
                  <a:spcPts val="600"/>
                </a:spcAft>
              </a:pPr>
              <a:r>
                <a:rPr lang="fr-FR" sz="2400" dirty="0">
                  <a:solidFill>
                    <a:schemeClr val="tx2"/>
                  </a:solidFill>
                </a:rPr>
                <a:t>de tous les utilisateurs</a:t>
              </a:r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DD637DB-062C-E04A-9955-A5A25C569BF4}"/>
              </a:ext>
            </a:extLst>
          </p:cNvPr>
          <p:cNvCxnSpPr>
            <a:cxnSpLocks/>
          </p:cNvCxnSpPr>
          <p:nvPr/>
        </p:nvCxnSpPr>
        <p:spPr bwMode="gray">
          <a:xfrm flipH="1">
            <a:off x="897125" y="3886200"/>
            <a:ext cx="2493978" cy="0"/>
          </a:xfrm>
          <a:prstGeom prst="line">
            <a:avLst/>
          </a:prstGeom>
          <a:ln w="25400" cap="rnd">
            <a:solidFill>
              <a:schemeClr val="bg2">
                <a:lumMod val="90000"/>
              </a:schemeClr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354982E-2411-1E48-B281-50999F292E8F}"/>
              </a:ext>
            </a:extLst>
          </p:cNvPr>
          <p:cNvCxnSpPr>
            <a:cxnSpLocks/>
          </p:cNvCxnSpPr>
          <p:nvPr/>
        </p:nvCxnSpPr>
        <p:spPr bwMode="gray">
          <a:xfrm flipH="1">
            <a:off x="6982106" y="3886200"/>
            <a:ext cx="3000094" cy="0"/>
          </a:xfrm>
          <a:prstGeom prst="line">
            <a:avLst/>
          </a:prstGeom>
          <a:ln w="25400" cap="rnd">
            <a:solidFill>
              <a:schemeClr val="bg2">
                <a:lumMod val="90000"/>
              </a:schemeClr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C65330E-B178-B14C-9A40-025DCD0D80FB}"/>
              </a:ext>
            </a:extLst>
          </p:cNvPr>
          <p:cNvGrpSpPr/>
          <p:nvPr/>
        </p:nvGrpSpPr>
        <p:grpSpPr>
          <a:xfrm>
            <a:off x="890641" y="4324343"/>
            <a:ext cx="2500462" cy="1586602"/>
            <a:chOff x="890641" y="4324343"/>
            <a:chExt cx="2500462" cy="158660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52157CC-A48A-444B-AD2E-4A7854063E8D}"/>
                </a:ext>
              </a:extLst>
            </p:cNvPr>
            <p:cNvSpPr txBox="1"/>
            <p:nvPr/>
          </p:nvSpPr>
          <p:spPr>
            <a:xfrm>
              <a:off x="890642" y="4324343"/>
              <a:ext cx="2453268" cy="1083374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pPr algn="l">
                <a:lnSpc>
                  <a:spcPct val="80000"/>
                </a:lnSpc>
                <a:spcAft>
                  <a:spcPts val="600"/>
                </a:spcAft>
              </a:pPr>
              <a:r>
                <a:rPr lang="fr-FR" sz="4400" dirty="0">
                  <a:solidFill>
                    <a:schemeClr val="accent1"/>
                  </a:solidFill>
                </a:rPr>
                <a:t>230 millions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E732ED8-BAB6-6F4E-AFA1-43F5FB3C0A3F}"/>
                </a:ext>
              </a:extLst>
            </p:cNvPr>
            <p:cNvSpPr txBox="1"/>
            <p:nvPr/>
          </p:nvSpPr>
          <p:spPr>
            <a:xfrm>
              <a:off x="890641" y="5264614"/>
              <a:ext cx="2500462" cy="646331"/>
            </a:xfrm>
            <a:prstGeom prst="rect">
              <a:avLst/>
            </a:prstGeom>
          </p:spPr>
          <p:txBody>
            <a:bodyPr wrap="square" lIns="0" tIns="0" rIns="0" bIns="0" rtlCol="0" anchor="t">
              <a:noAutofit/>
            </a:bodyPr>
            <a:lstStyle/>
            <a:p>
              <a:pPr>
                <a:spcAft>
                  <a:spcPts val="600"/>
                </a:spcAft>
              </a:pPr>
              <a:r>
                <a:rPr lang="fr-FR" sz="2000" dirty="0">
                  <a:solidFill>
                    <a:schemeClr val="tx2"/>
                  </a:solidFill>
                </a:rPr>
                <a:t>de visites uniques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AC37D42-C800-714C-99CD-7563DBE77219}"/>
              </a:ext>
            </a:extLst>
          </p:cNvPr>
          <p:cNvGrpSpPr/>
          <p:nvPr/>
        </p:nvGrpSpPr>
        <p:grpSpPr>
          <a:xfrm>
            <a:off x="3786565" y="4720374"/>
            <a:ext cx="2500461" cy="1188670"/>
            <a:chOff x="3786565" y="4720374"/>
            <a:chExt cx="2500461" cy="118867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B426135-C13F-774B-81BD-5014EC415896}"/>
                </a:ext>
              </a:extLst>
            </p:cNvPr>
            <p:cNvSpPr txBox="1"/>
            <p:nvPr/>
          </p:nvSpPr>
          <p:spPr>
            <a:xfrm>
              <a:off x="3786566" y="4720374"/>
              <a:ext cx="2453268" cy="677108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pPr algn="l">
                <a:spcAft>
                  <a:spcPts val="600"/>
                </a:spcAft>
              </a:pPr>
              <a:r>
                <a:rPr lang="fr-FR" sz="4400" dirty="0">
                  <a:solidFill>
                    <a:schemeClr val="accent1"/>
                  </a:solidFill>
                </a:rPr>
                <a:t>8</a:t>
              </a:r>
              <a:r>
                <a:rPr lang="fr-FR" sz="2000" dirty="0">
                  <a:solidFill>
                    <a:schemeClr val="accent1"/>
                  </a:solidFill>
                </a:rPr>
                <a:t>      </a:t>
              </a:r>
              <a:r>
                <a:rPr lang="fr-FR" sz="4400" dirty="0">
                  <a:solidFill>
                    <a:schemeClr val="accent1"/>
                  </a:solidFill>
                </a:rPr>
                <a:t>10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11D330C-4324-1046-8722-81F0EE9F0240}"/>
                </a:ext>
              </a:extLst>
            </p:cNvPr>
            <p:cNvSpPr txBox="1"/>
            <p:nvPr/>
          </p:nvSpPr>
          <p:spPr>
            <a:xfrm>
              <a:off x="3786565" y="5262713"/>
              <a:ext cx="2500461" cy="646331"/>
            </a:xfrm>
            <a:prstGeom prst="rect">
              <a:avLst/>
            </a:prstGeom>
          </p:spPr>
          <p:txBody>
            <a:bodyPr wrap="square" lIns="0" tIns="0" rIns="0" bIns="0" rtlCol="0" anchor="t">
              <a:noAutofit/>
            </a:bodyPr>
            <a:lstStyle/>
            <a:p>
              <a:pPr>
                <a:spcAft>
                  <a:spcPts val="600"/>
                </a:spcAft>
              </a:pPr>
              <a:r>
                <a:rPr lang="fr-FR" sz="2000" dirty="0">
                  <a:solidFill>
                    <a:schemeClr val="tx2"/>
                  </a:solidFill>
                </a:rPr>
                <a:t>visiteurs</a:t>
              </a: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C5C82195-6796-D543-9954-2C250B472C81}"/>
              </a:ext>
            </a:extLst>
          </p:cNvPr>
          <p:cNvSpPr/>
          <p:nvPr/>
        </p:nvSpPr>
        <p:spPr>
          <a:xfrm>
            <a:off x="3879389" y="4895033"/>
            <a:ext cx="861946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fr-FR" sz="2400" dirty="0">
                <a:solidFill>
                  <a:schemeClr val="accent1"/>
                </a:solidFill>
              </a:rPr>
              <a:t>sur  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91058CDD-6C45-0C42-8A32-C0A0E3789EC7}"/>
              </a:ext>
            </a:extLst>
          </p:cNvPr>
          <p:cNvGrpSpPr/>
          <p:nvPr/>
        </p:nvGrpSpPr>
        <p:grpSpPr>
          <a:xfrm>
            <a:off x="6340192" y="4703441"/>
            <a:ext cx="2658841" cy="1188669"/>
            <a:chOff x="6340192" y="4703441"/>
            <a:chExt cx="2658841" cy="118866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5ADF38D-5945-2E4B-B303-CF289A96601D}"/>
                </a:ext>
              </a:extLst>
            </p:cNvPr>
            <p:cNvSpPr txBox="1"/>
            <p:nvPr/>
          </p:nvSpPr>
          <p:spPr>
            <a:xfrm>
              <a:off x="6340194" y="4703441"/>
              <a:ext cx="2453268" cy="677108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pPr algn="l">
                <a:spcAft>
                  <a:spcPts val="600"/>
                </a:spcAft>
              </a:pPr>
              <a:r>
                <a:rPr lang="fr-FR" sz="4400" dirty="0">
                  <a:solidFill>
                    <a:schemeClr val="accent1"/>
                  </a:solidFill>
                </a:rPr>
                <a:t>38 %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8C81918-AB17-684E-A58A-8FEA46AA03C7}"/>
                </a:ext>
              </a:extLst>
            </p:cNvPr>
            <p:cNvSpPr txBox="1"/>
            <p:nvPr/>
          </p:nvSpPr>
          <p:spPr>
            <a:xfrm>
              <a:off x="6340192" y="5245779"/>
              <a:ext cx="2658841" cy="646331"/>
            </a:xfrm>
            <a:prstGeom prst="rect">
              <a:avLst/>
            </a:prstGeom>
          </p:spPr>
          <p:txBody>
            <a:bodyPr wrap="square" lIns="0" tIns="0" rIns="0" bIns="0" rtlCol="0" anchor="t">
              <a:noAutofit/>
            </a:bodyPr>
            <a:lstStyle/>
            <a:p>
              <a:pPr>
                <a:spcAft>
                  <a:spcPts val="600"/>
                </a:spcAft>
              </a:pPr>
              <a:r>
                <a:rPr lang="fr-FR" sz="2000" dirty="0">
                  <a:solidFill>
                    <a:schemeClr val="tx2"/>
                  </a:solidFill>
                </a:rPr>
                <a:t>de croissance annuelle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9197A9A-C9D0-9A4B-8344-70D47992E4CE}"/>
              </a:ext>
            </a:extLst>
          </p:cNvPr>
          <p:cNvGrpSpPr/>
          <p:nvPr/>
        </p:nvGrpSpPr>
        <p:grpSpPr>
          <a:xfrm>
            <a:off x="9492593" y="4707727"/>
            <a:ext cx="2533913" cy="1188256"/>
            <a:chOff x="9492593" y="4707727"/>
            <a:chExt cx="2533913" cy="118825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6A1355A-8BFD-184A-A485-3D12DA2A37D7}"/>
                </a:ext>
              </a:extLst>
            </p:cNvPr>
            <p:cNvSpPr txBox="1"/>
            <p:nvPr/>
          </p:nvSpPr>
          <p:spPr>
            <a:xfrm>
              <a:off x="9526045" y="5249652"/>
              <a:ext cx="2500461" cy="646331"/>
            </a:xfrm>
            <a:prstGeom prst="rect">
              <a:avLst/>
            </a:prstGeom>
          </p:spPr>
          <p:txBody>
            <a:bodyPr wrap="square" lIns="0" tIns="0" rIns="0" bIns="0" rtlCol="0" anchor="t">
              <a:noAutofit/>
            </a:bodyPr>
            <a:lstStyle/>
            <a:p>
              <a:pPr>
                <a:spcAft>
                  <a:spcPts val="600"/>
                </a:spcAft>
              </a:pPr>
              <a:r>
                <a:rPr lang="fr-FR" sz="2000" dirty="0">
                  <a:solidFill>
                    <a:schemeClr val="tx2"/>
                  </a:solidFill>
                </a:rPr>
                <a:t>clients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3B3FFE6-918B-D04B-92A4-11B961AA1793}"/>
                </a:ext>
              </a:extLst>
            </p:cNvPr>
            <p:cNvSpPr txBox="1"/>
            <p:nvPr/>
          </p:nvSpPr>
          <p:spPr>
            <a:xfrm>
              <a:off x="9492593" y="4707727"/>
              <a:ext cx="2453268" cy="677108"/>
            </a:xfrm>
            <a:prstGeom prst="rect">
              <a:avLst/>
            </a:prstGeom>
          </p:spPr>
          <p:txBody>
            <a:bodyPr wrap="square" lIns="0" tIns="0" rIns="0" bIns="0" rtlCol="0">
              <a:spAutoFit/>
            </a:bodyPr>
            <a:lstStyle/>
            <a:p>
              <a:pPr algn="l">
                <a:spcAft>
                  <a:spcPts val="600"/>
                </a:spcAft>
              </a:pPr>
              <a:r>
                <a:rPr lang="fr-FR" sz="4400" dirty="0">
                  <a:solidFill>
                    <a:schemeClr val="accent1"/>
                  </a:solidFill>
                </a:rPr>
                <a:t>1/2</a:t>
              </a:r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1D1953D-B8E7-5646-88D2-0E8C3A24098E}"/>
              </a:ext>
            </a:extLst>
          </p:cNvPr>
          <p:cNvCxnSpPr>
            <a:cxnSpLocks/>
          </p:cNvCxnSpPr>
          <p:nvPr/>
        </p:nvCxnSpPr>
        <p:spPr bwMode="gray">
          <a:xfrm flipH="1">
            <a:off x="4499791" y="3886200"/>
            <a:ext cx="1512355" cy="0"/>
          </a:xfrm>
          <a:prstGeom prst="line">
            <a:avLst/>
          </a:prstGeom>
          <a:ln w="25400" cap="rnd">
            <a:solidFill>
              <a:schemeClr val="bg2">
                <a:lumMod val="90000"/>
              </a:schemeClr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414508A-FCBA-8C4B-A0AF-167E823072FB}"/>
              </a:ext>
            </a:extLst>
          </p:cNvPr>
          <p:cNvCxnSpPr>
            <a:cxnSpLocks/>
          </p:cNvCxnSpPr>
          <p:nvPr/>
        </p:nvCxnSpPr>
        <p:spPr bwMode="gray">
          <a:xfrm flipH="1">
            <a:off x="931092" y="5734493"/>
            <a:ext cx="1886536" cy="0"/>
          </a:xfrm>
          <a:prstGeom prst="line">
            <a:avLst/>
          </a:prstGeom>
          <a:ln w="25400" cap="rnd">
            <a:solidFill>
              <a:schemeClr val="bg2">
                <a:lumMod val="90000"/>
              </a:schemeClr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C52F17D-B265-F241-B994-C18F6183649D}"/>
              </a:ext>
            </a:extLst>
          </p:cNvPr>
          <p:cNvCxnSpPr>
            <a:cxnSpLocks/>
          </p:cNvCxnSpPr>
          <p:nvPr/>
        </p:nvCxnSpPr>
        <p:spPr bwMode="gray">
          <a:xfrm flipH="1">
            <a:off x="6360596" y="5734493"/>
            <a:ext cx="2537871" cy="0"/>
          </a:xfrm>
          <a:prstGeom prst="line">
            <a:avLst/>
          </a:prstGeom>
          <a:ln w="25400" cap="rnd">
            <a:solidFill>
              <a:schemeClr val="bg2">
                <a:lumMod val="90000"/>
              </a:schemeClr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0F093AA-DD22-3E43-88AF-4CEB98978770}"/>
              </a:ext>
            </a:extLst>
          </p:cNvPr>
          <p:cNvCxnSpPr>
            <a:cxnSpLocks/>
          </p:cNvCxnSpPr>
          <p:nvPr/>
        </p:nvCxnSpPr>
        <p:spPr bwMode="gray">
          <a:xfrm flipH="1">
            <a:off x="3821371" y="5734493"/>
            <a:ext cx="1317896" cy="0"/>
          </a:xfrm>
          <a:prstGeom prst="line">
            <a:avLst/>
          </a:prstGeom>
          <a:ln w="25400" cap="rnd">
            <a:solidFill>
              <a:schemeClr val="bg2">
                <a:lumMod val="90000"/>
              </a:schemeClr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7322576-75FC-064B-B9A1-194523051A2A}"/>
              </a:ext>
            </a:extLst>
          </p:cNvPr>
          <p:cNvCxnSpPr>
            <a:cxnSpLocks/>
          </p:cNvCxnSpPr>
          <p:nvPr/>
        </p:nvCxnSpPr>
        <p:spPr bwMode="gray">
          <a:xfrm flipH="1">
            <a:off x="9467076" y="5715000"/>
            <a:ext cx="862257" cy="0"/>
          </a:xfrm>
          <a:prstGeom prst="line">
            <a:avLst/>
          </a:prstGeom>
          <a:ln w="25400" cap="rnd">
            <a:solidFill>
              <a:schemeClr val="bg2">
                <a:lumMod val="90000"/>
              </a:schemeClr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509568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4DAA538-3646-F843-914C-4DC05727AA4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32281" y="1799116"/>
            <a:ext cx="10948531" cy="4572000"/>
          </a:xfrm>
        </p:spPr>
        <p:txBody>
          <a:bodyPr/>
          <a:lstStyle/>
          <a:p>
            <a:r>
              <a:rPr lang="fr-FR"/>
              <a:t>Prow scuttle parrel provost Sail ho shrouds spirits boom mizzenmast yardarm</a:t>
            </a:r>
          </a:p>
          <a:p>
            <a:r>
              <a:rPr lang="fr-FR"/>
              <a:t>Deadlights jack lad schooner scallywag dance the hempen </a:t>
            </a:r>
          </a:p>
          <a:p>
            <a:r>
              <a:rPr lang="fr-FR"/>
              <a:t>Bring a spring upon her cable holystone blow the man down</a:t>
            </a:r>
          </a:p>
          <a:p>
            <a:r>
              <a:rPr lang="fr-FR"/>
              <a:t>Shiver me timbers to go on account lookout wherry doubloon chase. </a:t>
            </a:r>
          </a:p>
          <a:p>
            <a:pPr lvl="1"/>
            <a:r>
              <a:rPr lang="fr-FR"/>
              <a:t>Belay yo-ho-ho keelhaul squib black spot yardarm spyglass sheet transom heave</a:t>
            </a:r>
          </a:p>
          <a:p>
            <a:pPr lvl="2"/>
            <a:r>
              <a:rPr lang="fr-FR"/>
              <a:t>Trysail Sail ho Corsair red ensign hulk smartly boom jib rum gangway</a:t>
            </a:r>
          </a:p>
          <a:p>
            <a:pPr lvl="3"/>
            <a:r>
              <a:rPr lang="fr-FR"/>
              <a:t>Case shot Shiver me timbers gangplank crack jenny’s teacup ballast </a:t>
            </a:r>
          </a:p>
          <a:p>
            <a:r>
              <a:rPr lang="fr-FR"/>
              <a:t>Blimey lee snow crow's nest rutters</a:t>
            </a:r>
          </a:p>
          <a:p>
            <a:r>
              <a:rPr lang="fr-FR"/>
              <a:t>Fluke jib scourge of the seven seas boatswain schooner gaff booty Jack Tar transom</a:t>
            </a:r>
            <a:br>
              <a:rPr lang="fr-FR"/>
            </a:br>
            <a:r>
              <a:rPr lang="fr-FR"/>
              <a:t> </a:t>
            </a:r>
          </a:p>
          <a:p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838429E-14E8-1047-AF01-1CD4E690B979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608642" y="851765"/>
            <a:ext cx="10948531" cy="293281"/>
          </a:xfrm>
        </p:spPr>
        <p:txBody>
          <a:bodyPr/>
          <a:lstStyle/>
          <a:p>
            <a:r>
              <a:rPr lang="fr-FR"/>
              <a:t>Insérez un sous-titre si nécessaire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9532543-963E-0E48-A9FA-E47C76122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642" y="-49498"/>
            <a:ext cx="10948531" cy="906517"/>
          </a:xfrm>
        </p:spPr>
        <p:txBody>
          <a:bodyPr/>
          <a:lstStyle/>
          <a:p>
            <a:r>
              <a:rPr lang="fr-FR" dirty="0"/>
              <a:t>Puce de base avec titre, sous-titre et illustration dans l'angle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9958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AE2E881-D43C-2745-A0ED-9898F0079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641" y="-63799"/>
            <a:ext cx="10972172" cy="920301"/>
          </a:xfrm>
        </p:spPr>
        <p:txBody>
          <a:bodyPr/>
          <a:lstStyle/>
          <a:p>
            <a:r>
              <a:rPr lang="fr-FR"/>
              <a:t>À retenir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E2DDA324-EE2F-8A4F-9C91-B4369202802C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DD41274-88D1-0740-B7F0-91784563829F}"/>
              </a:ext>
            </a:extLst>
          </p:cNvPr>
          <p:cNvGrpSpPr/>
          <p:nvPr/>
        </p:nvGrpSpPr>
        <p:grpSpPr>
          <a:xfrm>
            <a:off x="621613" y="1689005"/>
            <a:ext cx="4736938" cy="513739"/>
            <a:chOff x="621613" y="1710281"/>
            <a:chExt cx="4736938" cy="513739"/>
          </a:xfrm>
        </p:grpSpPr>
        <p:sp>
          <p:nvSpPr>
            <p:cNvPr id="69" name="Content Placeholder 2">
              <a:extLst>
                <a:ext uri="{FF2B5EF4-FFF2-40B4-BE49-F238E27FC236}">
                  <a16:creationId xmlns:a16="http://schemas.microsoft.com/office/drawing/2014/main" id="{AA209306-D48A-E543-AAE3-2B74AEAEED26}"/>
                </a:ext>
              </a:extLst>
            </p:cNvPr>
            <p:cNvSpPr txBox="1">
              <a:spLocks/>
            </p:cNvSpPr>
            <p:nvPr/>
          </p:nvSpPr>
          <p:spPr>
            <a:xfrm>
              <a:off x="1243751" y="1813675"/>
              <a:ext cx="4114800" cy="301533"/>
            </a:xfrm>
            <a:prstGeom prst="rect">
              <a:avLst/>
            </a:prstGeom>
          </p:spPr>
          <p:txBody>
            <a:bodyPr anchor="ctr" anchorCtr="0"/>
            <a:lstStyle>
              <a:lvl1pPr marL="0" marR="0" indent="0" algn="l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B7A80">
                    <a:lumMod val="60000"/>
                    <a:lumOff val="40000"/>
                  </a:srgbClr>
                </a:buClr>
                <a:buSzPct val="90000"/>
                <a:buFont typeface="Arial" panose="020B0604020202020204" pitchFamily="34" charset="0"/>
                <a:buChar char="​"/>
                <a:tabLst/>
                <a:defRPr sz="18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57200" marR="0" indent="-184150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None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744538" marR="0" indent="-16986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969963" marR="0" indent="-166688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143000" marR="0" indent="-13811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fr-FR" dirty="0">
                  <a:solidFill>
                    <a:schemeClr val="accent1"/>
                  </a:solidFill>
                </a:rPr>
                <a:t>Premier point </a:t>
              </a:r>
              <a:r>
                <a:rPr lang="fr-FR" b="1" dirty="0">
                  <a:solidFill>
                    <a:schemeClr val="accent1"/>
                  </a:solidFill>
                </a:rPr>
                <a:t>ici</a:t>
              </a:r>
              <a:r>
                <a:rPr lang="fr-FR" dirty="0">
                  <a:solidFill>
                    <a:schemeClr val="accent1"/>
                  </a:solidFill>
                </a:rPr>
                <a:t> avec une partie </a:t>
              </a:r>
              <a:br>
                <a:rPr lang="pl-PL" dirty="0">
                  <a:solidFill>
                    <a:schemeClr val="accent1"/>
                  </a:solidFill>
                </a:rPr>
              </a:br>
              <a:r>
                <a:rPr lang="fr-FR" dirty="0">
                  <a:solidFill>
                    <a:schemeClr val="accent1"/>
                  </a:solidFill>
                </a:rPr>
                <a:t>en gras</a:t>
              </a: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22E0CEDB-2E8B-8A44-916F-6FD2B266BD32}"/>
                </a:ext>
              </a:extLst>
            </p:cNvPr>
            <p:cNvSpPr/>
            <p:nvPr/>
          </p:nvSpPr>
          <p:spPr>
            <a:xfrm>
              <a:off x="621613" y="1710281"/>
              <a:ext cx="513739" cy="51373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200" b="1"/>
                <a:t>1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C785149-D3CB-2345-A38C-B42B21946AFF}"/>
              </a:ext>
            </a:extLst>
          </p:cNvPr>
          <p:cNvGrpSpPr/>
          <p:nvPr/>
        </p:nvGrpSpPr>
        <p:grpSpPr>
          <a:xfrm>
            <a:off x="621613" y="2907903"/>
            <a:ext cx="4736938" cy="513739"/>
            <a:chOff x="621613" y="2624377"/>
            <a:chExt cx="4736938" cy="513739"/>
          </a:xfrm>
        </p:grpSpPr>
        <p:sp>
          <p:nvSpPr>
            <p:cNvPr id="72" name="Content Placeholder 2">
              <a:extLst>
                <a:ext uri="{FF2B5EF4-FFF2-40B4-BE49-F238E27FC236}">
                  <a16:creationId xmlns:a16="http://schemas.microsoft.com/office/drawing/2014/main" id="{D2D0BBC9-5AF5-2E4B-A8A2-482DD138E6E3}"/>
                </a:ext>
              </a:extLst>
            </p:cNvPr>
            <p:cNvSpPr txBox="1">
              <a:spLocks/>
            </p:cNvSpPr>
            <p:nvPr/>
          </p:nvSpPr>
          <p:spPr>
            <a:xfrm>
              <a:off x="1243751" y="2727360"/>
              <a:ext cx="4114800" cy="301533"/>
            </a:xfrm>
            <a:prstGeom prst="rect">
              <a:avLst/>
            </a:prstGeom>
          </p:spPr>
          <p:txBody>
            <a:bodyPr anchor="ctr" anchorCtr="0"/>
            <a:lstStyle>
              <a:lvl1pPr marL="0" marR="0" indent="0" algn="l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B7A80">
                    <a:lumMod val="60000"/>
                    <a:lumOff val="40000"/>
                  </a:srgbClr>
                </a:buClr>
                <a:buSzPct val="90000"/>
                <a:buFont typeface="Arial" panose="020B0604020202020204" pitchFamily="34" charset="0"/>
                <a:buChar char="​"/>
                <a:tabLst/>
                <a:defRPr sz="18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57200" marR="0" indent="-184150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None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744538" marR="0" indent="-16986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969963" marR="0" indent="-166688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143000" marR="0" indent="-13811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fr-FR" dirty="0">
                  <a:solidFill>
                    <a:schemeClr val="accent1"/>
                  </a:solidFill>
                </a:rPr>
                <a:t>Premier point </a:t>
              </a:r>
              <a:r>
                <a:rPr lang="fr-FR" b="1" dirty="0">
                  <a:solidFill>
                    <a:schemeClr val="accent1"/>
                  </a:solidFill>
                </a:rPr>
                <a:t>ici</a:t>
              </a:r>
              <a:r>
                <a:rPr lang="fr-FR" dirty="0">
                  <a:solidFill>
                    <a:schemeClr val="accent1"/>
                  </a:solidFill>
                </a:rPr>
                <a:t> avec une partie </a:t>
              </a:r>
              <a:br>
                <a:rPr lang="pl-PL" dirty="0">
                  <a:solidFill>
                    <a:schemeClr val="accent1"/>
                  </a:solidFill>
                </a:rPr>
              </a:br>
              <a:r>
                <a:rPr lang="fr-FR" dirty="0">
                  <a:solidFill>
                    <a:schemeClr val="accent1"/>
                  </a:solidFill>
                </a:rPr>
                <a:t>en gras</a:t>
              </a: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23642D53-DBFA-7A4E-BEA4-9784FC35709F}"/>
                </a:ext>
              </a:extLst>
            </p:cNvPr>
            <p:cNvSpPr/>
            <p:nvPr/>
          </p:nvSpPr>
          <p:spPr>
            <a:xfrm>
              <a:off x="621613" y="2624377"/>
              <a:ext cx="513739" cy="51373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200" b="1"/>
                <a:t>2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A5AE1BD6-1E48-0D47-9DDB-7403B993B772}"/>
              </a:ext>
            </a:extLst>
          </p:cNvPr>
          <p:cNvGrpSpPr/>
          <p:nvPr/>
        </p:nvGrpSpPr>
        <p:grpSpPr>
          <a:xfrm>
            <a:off x="621613" y="4126801"/>
            <a:ext cx="4736938" cy="513739"/>
            <a:chOff x="621613" y="3547900"/>
            <a:chExt cx="4736938" cy="513739"/>
          </a:xfrm>
        </p:grpSpPr>
        <p:sp>
          <p:nvSpPr>
            <p:cNvPr id="75" name="Content Placeholder 2">
              <a:extLst>
                <a:ext uri="{FF2B5EF4-FFF2-40B4-BE49-F238E27FC236}">
                  <a16:creationId xmlns:a16="http://schemas.microsoft.com/office/drawing/2014/main" id="{5B1E4A96-637D-104E-B27D-987E3BFDCE5D}"/>
                </a:ext>
              </a:extLst>
            </p:cNvPr>
            <p:cNvSpPr txBox="1">
              <a:spLocks/>
            </p:cNvSpPr>
            <p:nvPr/>
          </p:nvSpPr>
          <p:spPr>
            <a:xfrm>
              <a:off x="1243751" y="3650472"/>
              <a:ext cx="4114800" cy="301533"/>
            </a:xfrm>
            <a:prstGeom prst="rect">
              <a:avLst/>
            </a:prstGeom>
          </p:spPr>
          <p:txBody>
            <a:bodyPr anchor="ctr" anchorCtr="0"/>
            <a:lstStyle>
              <a:lvl1pPr marL="0" marR="0" indent="0" algn="l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B7A80">
                    <a:lumMod val="60000"/>
                    <a:lumOff val="40000"/>
                  </a:srgbClr>
                </a:buClr>
                <a:buSzPct val="90000"/>
                <a:buFont typeface="Arial" panose="020B0604020202020204" pitchFamily="34" charset="0"/>
                <a:buChar char="​"/>
                <a:tabLst/>
                <a:defRPr sz="18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57200" marR="0" indent="-184150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None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744538" marR="0" indent="-16986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969963" marR="0" indent="-166688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143000" marR="0" indent="-13811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fr-FR" dirty="0">
                  <a:solidFill>
                    <a:schemeClr val="accent1"/>
                  </a:solidFill>
                </a:rPr>
                <a:t>Premier point </a:t>
              </a:r>
              <a:r>
                <a:rPr lang="fr-FR" b="1" dirty="0">
                  <a:solidFill>
                    <a:schemeClr val="accent1"/>
                  </a:solidFill>
                </a:rPr>
                <a:t>ici</a:t>
              </a:r>
              <a:r>
                <a:rPr lang="fr-FR" dirty="0">
                  <a:solidFill>
                    <a:schemeClr val="accent1"/>
                  </a:solidFill>
                </a:rPr>
                <a:t> avec une partie </a:t>
              </a:r>
              <a:br>
                <a:rPr lang="pl-PL" dirty="0">
                  <a:solidFill>
                    <a:schemeClr val="accent1"/>
                  </a:solidFill>
                </a:rPr>
              </a:br>
              <a:r>
                <a:rPr lang="fr-FR" dirty="0">
                  <a:solidFill>
                    <a:schemeClr val="accent1"/>
                  </a:solidFill>
                </a:rPr>
                <a:t>en gras</a:t>
              </a:r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47792944-10EC-5445-8DCB-B55927D64F2D}"/>
                </a:ext>
              </a:extLst>
            </p:cNvPr>
            <p:cNvSpPr/>
            <p:nvPr/>
          </p:nvSpPr>
          <p:spPr>
            <a:xfrm>
              <a:off x="621613" y="3547900"/>
              <a:ext cx="513739" cy="51373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200" b="1"/>
                <a:t>3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4019386B-06B8-0246-B9FD-BF2057B5EBDA}"/>
              </a:ext>
            </a:extLst>
          </p:cNvPr>
          <p:cNvGrpSpPr/>
          <p:nvPr/>
        </p:nvGrpSpPr>
        <p:grpSpPr>
          <a:xfrm>
            <a:off x="621613" y="5345700"/>
            <a:ext cx="4736938" cy="513739"/>
            <a:chOff x="621613" y="4452569"/>
            <a:chExt cx="4736938" cy="513739"/>
          </a:xfrm>
        </p:grpSpPr>
        <p:sp>
          <p:nvSpPr>
            <p:cNvPr id="78" name="Content Placeholder 2">
              <a:extLst>
                <a:ext uri="{FF2B5EF4-FFF2-40B4-BE49-F238E27FC236}">
                  <a16:creationId xmlns:a16="http://schemas.microsoft.com/office/drawing/2014/main" id="{538B74D1-C85C-9048-8230-8AC158D58D16}"/>
                </a:ext>
              </a:extLst>
            </p:cNvPr>
            <p:cNvSpPr txBox="1">
              <a:spLocks/>
            </p:cNvSpPr>
            <p:nvPr/>
          </p:nvSpPr>
          <p:spPr>
            <a:xfrm>
              <a:off x="1243751" y="4554730"/>
              <a:ext cx="4114800" cy="301533"/>
            </a:xfrm>
            <a:prstGeom prst="rect">
              <a:avLst/>
            </a:prstGeom>
          </p:spPr>
          <p:txBody>
            <a:bodyPr anchor="ctr" anchorCtr="0"/>
            <a:lstStyle>
              <a:lvl1pPr marL="0" marR="0" indent="0" algn="l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B7A80">
                    <a:lumMod val="60000"/>
                    <a:lumOff val="40000"/>
                  </a:srgbClr>
                </a:buClr>
                <a:buSzPct val="90000"/>
                <a:buFont typeface="Arial" panose="020B0604020202020204" pitchFamily="34" charset="0"/>
                <a:buChar char="​"/>
                <a:tabLst/>
                <a:defRPr sz="18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57200" marR="0" indent="-184150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None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744538" marR="0" indent="-16986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969963" marR="0" indent="-166688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143000" marR="0" indent="-13811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fr-FR" dirty="0">
                  <a:solidFill>
                    <a:schemeClr val="accent1"/>
                  </a:solidFill>
                </a:rPr>
                <a:t>Premier point </a:t>
              </a:r>
              <a:r>
                <a:rPr lang="fr-FR" b="1" dirty="0">
                  <a:solidFill>
                    <a:schemeClr val="accent1"/>
                  </a:solidFill>
                </a:rPr>
                <a:t>ici</a:t>
              </a:r>
              <a:r>
                <a:rPr lang="fr-FR" dirty="0">
                  <a:solidFill>
                    <a:schemeClr val="accent1"/>
                  </a:solidFill>
                </a:rPr>
                <a:t> avec une partie </a:t>
              </a:r>
              <a:br>
                <a:rPr lang="pl-PL" dirty="0">
                  <a:solidFill>
                    <a:schemeClr val="accent1"/>
                  </a:solidFill>
                </a:rPr>
              </a:br>
              <a:r>
                <a:rPr lang="fr-FR" dirty="0">
                  <a:solidFill>
                    <a:schemeClr val="accent1"/>
                  </a:solidFill>
                </a:rPr>
                <a:t>en gras</a:t>
              </a: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1F6A8723-809C-FB48-809C-2FCC187A8BA4}"/>
                </a:ext>
              </a:extLst>
            </p:cNvPr>
            <p:cNvSpPr/>
            <p:nvPr/>
          </p:nvSpPr>
          <p:spPr>
            <a:xfrm>
              <a:off x="621613" y="4452569"/>
              <a:ext cx="513739" cy="51373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200" b="1"/>
                <a:t>4</a:t>
              </a:r>
            </a:p>
          </p:txBody>
        </p:sp>
      </p:grp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2482AE74-269A-E142-9C7C-E941F5D1CCDF}"/>
              </a:ext>
            </a:extLst>
          </p:cNvPr>
          <p:cNvCxnSpPr>
            <a:cxnSpLocks/>
          </p:cNvCxnSpPr>
          <p:nvPr/>
        </p:nvCxnSpPr>
        <p:spPr bwMode="gray">
          <a:xfrm flipH="1">
            <a:off x="602621" y="2582972"/>
            <a:ext cx="4577392" cy="0"/>
          </a:xfrm>
          <a:prstGeom prst="line">
            <a:avLst/>
          </a:prstGeom>
          <a:ln w="19050" cap="rnd">
            <a:solidFill>
              <a:schemeClr val="bg2">
                <a:lumMod val="90000"/>
              </a:schemeClr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15DB505D-6702-CD4E-94B3-A75D8E8D7848}"/>
              </a:ext>
            </a:extLst>
          </p:cNvPr>
          <p:cNvCxnSpPr>
            <a:cxnSpLocks/>
          </p:cNvCxnSpPr>
          <p:nvPr/>
        </p:nvCxnSpPr>
        <p:spPr bwMode="gray">
          <a:xfrm flipH="1">
            <a:off x="623798" y="3750449"/>
            <a:ext cx="4577392" cy="0"/>
          </a:xfrm>
          <a:prstGeom prst="line">
            <a:avLst/>
          </a:prstGeom>
          <a:ln w="19050" cap="rnd">
            <a:solidFill>
              <a:schemeClr val="bg2">
                <a:lumMod val="90000"/>
              </a:schemeClr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9F087E3E-0060-BA4D-9ACE-09B3D35B80B1}"/>
              </a:ext>
            </a:extLst>
          </p:cNvPr>
          <p:cNvCxnSpPr>
            <a:cxnSpLocks/>
          </p:cNvCxnSpPr>
          <p:nvPr/>
        </p:nvCxnSpPr>
        <p:spPr bwMode="gray">
          <a:xfrm flipH="1">
            <a:off x="608013" y="5028363"/>
            <a:ext cx="4577392" cy="0"/>
          </a:xfrm>
          <a:prstGeom prst="line">
            <a:avLst/>
          </a:prstGeom>
          <a:ln w="19050" cap="rnd">
            <a:solidFill>
              <a:schemeClr val="bg2">
                <a:lumMod val="90000"/>
              </a:schemeClr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247FF025-BDDC-9B4C-9A6F-4AB8F28D0628}"/>
              </a:ext>
            </a:extLst>
          </p:cNvPr>
          <p:cNvGrpSpPr/>
          <p:nvPr/>
        </p:nvGrpSpPr>
        <p:grpSpPr>
          <a:xfrm>
            <a:off x="6089020" y="1698432"/>
            <a:ext cx="4736938" cy="513739"/>
            <a:chOff x="621613" y="1710281"/>
            <a:chExt cx="4736938" cy="513739"/>
          </a:xfrm>
        </p:grpSpPr>
        <p:sp>
          <p:nvSpPr>
            <p:cNvPr id="107" name="Content Placeholder 2">
              <a:extLst>
                <a:ext uri="{FF2B5EF4-FFF2-40B4-BE49-F238E27FC236}">
                  <a16:creationId xmlns:a16="http://schemas.microsoft.com/office/drawing/2014/main" id="{8308D733-C5FF-9C49-A8BA-CA23312116EB}"/>
                </a:ext>
              </a:extLst>
            </p:cNvPr>
            <p:cNvSpPr txBox="1">
              <a:spLocks/>
            </p:cNvSpPr>
            <p:nvPr/>
          </p:nvSpPr>
          <p:spPr>
            <a:xfrm>
              <a:off x="1243751" y="1813675"/>
              <a:ext cx="4114800" cy="301533"/>
            </a:xfrm>
            <a:prstGeom prst="rect">
              <a:avLst/>
            </a:prstGeom>
          </p:spPr>
          <p:txBody>
            <a:bodyPr anchor="ctr" anchorCtr="0"/>
            <a:lstStyle>
              <a:lvl1pPr marL="0" marR="0" indent="0" algn="l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B7A80">
                    <a:lumMod val="60000"/>
                    <a:lumOff val="40000"/>
                  </a:srgbClr>
                </a:buClr>
                <a:buSzPct val="90000"/>
                <a:buFont typeface="Arial" panose="020B0604020202020204" pitchFamily="34" charset="0"/>
                <a:buChar char="​"/>
                <a:tabLst/>
                <a:defRPr sz="18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57200" marR="0" indent="-184150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None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744538" marR="0" indent="-16986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969963" marR="0" indent="-166688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143000" marR="0" indent="-13811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fr-FR" dirty="0">
                  <a:solidFill>
                    <a:schemeClr val="accent1"/>
                  </a:solidFill>
                </a:rPr>
                <a:t>Premier point </a:t>
              </a:r>
              <a:r>
                <a:rPr lang="fr-FR" b="1" dirty="0">
                  <a:solidFill>
                    <a:schemeClr val="accent1"/>
                  </a:solidFill>
                </a:rPr>
                <a:t>ici</a:t>
              </a:r>
              <a:r>
                <a:rPr lang="fr-FR" dirty="0">
                  <a:solidFill>
                    <a:schemeClr val="accent1"/>
                  </a:solidFill>
                </a:rPr>
                <a:t> avec une partie </a:t>
              </a:r>
              <a:br>
                <a:rPr lang="pl-PL" dirty="0">
                  <a:solidFill>
                    <a:schemeClr val="accent1"/>
                  </a:solidFill>
                </a:rPr>
              </a:br>
              <a:r>
                <a:rPr lang="fr-FR" dirty="0">
                  <a:solidFill>
                    <a:schemeClr val="accent1"/>
                  </a:solidFill>
                </a:rPr>
                <a:t>en gras</a:t>
              </a:r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72B2C612-8380-A442-9B31-899F05AA5A88}"/>
                </a:ext>
              </a:extLst>
            </p:cNvPr>
            <p:cNvSpPr/>
            <p:nvPr/>
          </p:nvSpPr>
          <p:spPr>
            <a:xfrm>
              <a:off x="621613" y="1710281"/>
              <a:ext cx="513739" cy="51373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200" b="1"/>
                <a:t>5</a:t>
              </a: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6D95708F-7CA1-734E-A263-7BF0E0795B81}"/>
              </a:ext>
            </a:extLst>
          </p:cNvPr>
          <p:cNvGrpSpPr/>
          <p:nvPr/>
        </p:nvGrpSpPr>
        <p:grpSpPr>
          <a:xfrm>
            <a:off x="6089020" y="2917330"/>
            <a:ext cx="4736938" cy="513739"/>
            <a:chOff x="621613" y="2624377"/>
            <a:chExt cx="4736938" cy="513739"/>
          </a:xfrm>
        </p:grpSpPr>
        <p:sp>
          <p:nvSpPr>
            <p:cNvPr id="110" name="Content Placeholder 2">
              <a:extLst>
                <a:ext uri="{FF2B5EF4-FFF2-40B4-BE49-F238E27FC236}">
                  <a16:creationId xmlns:a16="http://schemas.microsoft.com/office/drawing/2014/main" id="{C94AC337-1BE9-4A45-81D2-F6E9C0AF2588}"/>
                </a:ext>
              </a:extLst>
            </p:cNvPr>
            <p:cNvSpPr txBox="1">
              <a:spLocks/>
            </p:cNvSpPr>
            <p:nvPr/>
          </p:nvSpPr>
          <p:spPr>
            <a:xfrm>
              <a:off x="1243751" y="2727360"/>
              <a:ext cx="4114800" cy="301533"/>
            </a:xfrm>
            <a:prstGeom prst="rect">
              <a:avLst/>
            </a:prstGeom>
          </p:spPr>
          <p:txBody>
            <a:bodyPr anchor="ctr" anchorCtr="0"/>
            <a:lstStyle>
              <a:lvl1pPr marL="0" marR="0" indent="0" algn="l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B7A80">
                    <a:lumMod val="60000"/>
                    <a:lumOff val="40000"/>
                  </a:srgbClr>
                </a:buClr>
                <a:buSzPct val="90000"/>
                <a:buFont typeface="Arial" panose="020B0604020202020204" pitchFamily="34" charset="0"/>
                <a:buChar char="​"/>
                <a:tabLst/>
                <a:defRPr sz="18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57200" marR="0" indent="-184150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None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744538" marR="0" indent="-16986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969963" marR="0" indent="-166688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143000" marR="0" indent="-13811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fr-FR" dirty="0">
                  <a:solidFill>
                    <a:schemeClr val="accent1"/>
                  </a:solidFill>
                </a:rPr>
                <a:t>Premier point </a:t>
              </a:r>
              <a:r>
                <a:rPr lang="fr-FR" b="1" dirty="0">
                  <a:solidFill>
                    <a:schemeClr val="accent1"/>
                  </a:solidFill>
                </a:rPr>
                <a:t>ici</a:t>
              </a:r>
              <a:r>
                <a:rPr lang="fr-FR" dirty="0">
                  <a:solidFill>
                    <a:schemeClr val="accent1"/>
                  </a:solidFill>
                </a:rPr>
                <a:t> avec une partie </a:t>
              </a:r>
              <a:br>
                <a:rPr lang="pl-PL" dirty="0">
                  <a:solidFill>
                    <a:schemeClr val="accent1"/>
                  </a:solidFill>
                </a:rPr>
              </a:br>
              <a:r>
                <a:rPr lang="fr-FR" dirty="0">
                  <a:solidFill>
                    <a:schemeClr val="accent1"/>
                  </a:solidFill>
                </a:rPr>
                <a:t>en gras</a:t>
              </a:r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E3F28D7F-34A2-E248-A3CC-3B390580F338}"/>
                </a:ext>
              </a:extLst>
            </p:cNvPr>
            <p:cNvSpPr/>
            <p:nvPr/>
          </p:nvSpPr>
          <p:spPr>
            <a:xfrm>
              <a:off x="621613" y="2624377"/>
              <a:ext cx="513739" cy="51373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200" b="1"/>
                <a:t>6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8632D7F2-CBE5-9241-8352-D8F1CFA188F6}"/>
              </a:ext>
            </a:extLst>
          </p:cNvPr>
          <p:cNvGrpSpPr/>
          <p:nvPr/>
        </p:nvGrpSpPr>
        <p:grpSpPr>
          <a:xfrm>
            <a:off x="6089020" y="4136228"/>
            <a:ext cx="4736938" cy="513739"/>
            <a:chOff x="621613" y="3547900"/>
            <a:chExt cx="4736938" cy="513739"/>
          </a:xfrm>
        </p:grpSpPr>
        <p:sp>
          <p:nvSpPr>
            <p:cNvPr id="113" name="Content Placeholder 2">
              <a:extLst>
                <a:ext uri="{FF2B5EF4-FFF2-40B4-BE49-F238E27FC236}">
                  <a16:creationId xmlns:a16="http://schemas.microsoft.com/office/drawing/2014/main" id="{CE7676A7-3546-7A48-8C1C-6D7C18D2394E}"/>
                </a:ext>
              </a:extLst>
            </p:cNvPr>
            <p:cNvSpPr txBox="1">
              <a:spLocks/>
            </p:cNvSpPr>
            <p:nvPr/>
          </p:nvSpPr>
          <p:spPr>
            <a:xfrm>
              <a:off x="1243751" y="3650472"/>
              <a:ext cx="4114800" cy="301533"/>
            </a:xfrm>
            <a:prstGeom prst="rect">
              <a:avLst/>
            </a:prstGeom>
          </p:spPr>
          <p:txBody>
            <a:bodyPr anchor="ctr" anchorCtr="0"/>
            <a:lstStyle>
              <a:lvl1pPr marL="0" marR="0" indent="0" algn="l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B7A80">
                    <a:lumMod val="60000"/>
                    <a:lumOff val="40000"/>
                  </a:srgbClr>
                </a:buClr>
                <a:buSzPct val="90000"/>
                <a:buFont typeface="Arial" panose="020B0604020202020204" pitchFamily="34" charset="0"/>
                <a:buChar char="​"/>
                <a:tabLst/>
                <a:defRPr sz="18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57200" marR="0" indent="-184150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None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744538" marR="0" indent="-16986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969963" marR="0" indent="-166688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143000" marR="0" indent="-13811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fr-FR" dirty="0">
                  <a:solidFill>
                    <a:schemeClr val="accent1"/>
                  </a:solidFill>
                </a:rPr>
                <a:t>Premier point </a:t>
              </a:r>
              <a:r>
                <a:rPr lang="fr-FR" b="1" dirty="0">
                  <a:solidFill>
                    <a:schemeClr val="accent1"/>
                  </a:solidFill>
                </a:rPr>
                <a:t>ici</a:t>
              </a:r>
              <a:r>
                <a:rPr lang="fr-FR" dirty="0">
                  <a:solidFill>
                    <a:schemeClr val="accent1"/>
                  </a:solidFill>
                </a:rPr>
                <a:t> avec une partie </a:t>
              </a:r>
              <a:br>
                <a:rPr lang="pl-PL" dirty="0">
                  <a:solidFill>
                    <a:schemeClr val="accent1"/>
                  </a:solidFill>
                </a:rPr>
              </a:br>
              <a:r>
                <a:rPr lang="fr-FR" dirty="0">
                  <a:solidFill>
                    <a:schemeClr val="accent1"/>
                  </a:solidFill>
                </a:rPr>
                <a:t>en gras</a:t>
              </a:r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D42EAFAB-ADCA-0147-B44B-0F092B562150}"/>
                </a:ext>
              </a:extLst>
            </p:cNvPr>
            <p:cNvSpPr/>
            <p:nvPr/>
          </p:nvSpPr>
          <p:spPr>
            <a:xfrm>
              <a:off x="621613" y="3547900"/>
              <a:ext cx="513739" cy="51373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200" b="1"/>
                <a:t>7</a:t>
              </a: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BD96EA42-B22B-DB4B-AEE8-34668BADA13C}"/>
              </a:ext>
            </a:extLst>
          </p:cNvPr>
          <p:cNvGrpSpPr/>
          <p:nvPr/>
        </p:nvGrpSpPr>
        <p:grpSpPr>
          <a:xfrm>
            <a:off x="6089020" y="5355127"/>
            <a:ext cx="4736938" cy="513739"/>
            <a:chOff x="621613" y="4452569"/>
            <a:chExt cx="4736938" cy="513739"/>
          </a:xfrm>
        </p:grpSpPr>
        <p:sp>
          <p:nvSpPr>
            <p:cNvPr id="116" name="Content Placeholder 2">
              <a:extLst>
                <a:ext uri="{FF2B5EF4-FFF2-40B4-BE49-F238E27FC236}">
                  <a16:creationId xmlns:a16="http://schemas.microsoft.com/office/drawing/2014/main" id="{521C9874-AAC0-BD46-BF99-164E18F16022}"/>
                </a:ext>
              </a:extLst>
            </p:cNvPr>
            <p:cNvSpPr txBox="1">
              <a:spLocks/>
            </p:cNvSpPr>
            <p:nvPr/>
          </p:nvSpPr>
          <p:spPr>
            <a:xfrm>
              <a:off x="1243751" y="4554730"/>
              <a:ext cx="4114800" cy="301533"/>
            </a:xfrm>
            <a:prstGeom prst="rect">
              <a:avLst/>
            </a:prstGeom>
          </p:spPr>
          <p:txBody>
            <a:bodyPr anchor="ctr" anchorCtr="0"/>
            <a:lstStyle>
              <a:lvl1pPr marL="0" marR="0" indent="0" algn="l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B7A80">
                    <a:lumMod val="60000"/>
                    <a:lumOff val="40000"/>
                  </a:srgbClr>
                </a:buClr>
                <a:buSzPct val="90000"/>
                <a:buFont typeface="Arial" panose="020B0604020202020204" pitchFamily="34" charset="0"/>
                <a:buChar char="​"/>
                <a:tabLst/>
                <a:defRPr sz="18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57200" marR="0" indent="-184150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None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744538" marR="0" indent="-16986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969963" marR="0" indent="-166688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143000" marR="0" indent="-13811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fr-FR" dirty="0">
                  <a:solidFill>
                    <a:schemeClr val="accent1"/>
                  </a:solidFill>
                </a:rPr>
                <a:t>Premier point </a:t>
              </a:r>
              <a:r>
                <a:rPr lang="fr-FR" b="1" dirty="0">
                  <a:solidFill>
                    <a:schemeClr val="accent1"/>
                  </a:solidFill>
                </a:rPr>
                <a:t>ici</a:t>
              </a:r>
              <a:r>
                <a:rPr lang="fr-FR" dirty="0">
                  <a:solidFill>
                    <a:schemeClr val="accent1"/>
                  </a:solidFill>
                </a:rPr>
                <a:t> avec une partie </a:t>
              </a:r>
              <a:br>
                <a:rPr lang="pl-PL" dirty="0">
                  <a:solidFill>
                    <a:schemeClr val="accent1"/>
                  </a:solidFill>
                </a:rPr>
              </a:br>
              <a:r>
                <a:rPr lang="fr-FR" dirty="0">
                  <a:solidFill>
                    <a:schemeClr val="accent1"/>
                  </a:solidFill>
                </a:rPr>
                <a:t>en gras</a:t>
              </a:r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D404FC6F-5AF2-2549-A1E6-97D194C6F844}"/>
                </a:ext>
              </a:extLst>
            </p:cNvPr>
            <p:cNvSpPr/>
            <p:nvPr/>
          </p:nvSpPr>
          <p:spPr>
            <a:xfrm>
              <a:off x="621613" y="4452569"/>
              <a:ext cx="513739" cy="51373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200" b="1"/>
                <a:t>8</a:t>
              </a:r>
            </a:p>
          </p:txBody>
        </p:sp>
      </p:grp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26863591-0E7A-FF4B-AC5D-A9FF453B3A31}"/>
              </a:ext>
            </a:extLst>
          </p:cNvPr>
          <p:cNvCxnSpPr>
            <a:cxnSpLocks/>
          </p:cNvCxnSpPr>
          <p:nvPr/>
        </p:nvCxnSpPr>
        <p:spPr bwMode="gray">
          <a:xfrm flipH="1">
            <a:off x="6091205" y="2582972"/>
            <a:ext cx="4577392" cy="0"/>
          </a:xfrm>
          <a:prstGeom prst="line">
            <a:avLst/>
          </a:prstGeom>
          <a:ln w="19050" cap="rnd">
            <a:solidFill>
              <a:schemeClr val="bg2">
                <a:lumMod val="90000"/>
              </a:schemeClr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BC3A6ACE-4E37-0444-B112-BFF0E698899F}"/>
              </a:ext>
            </a:extLst>
          </p:cNvPr>
          <p:cNvCxnSpPr>
            <a:cxnSpLocks/>
          </p:cNvCxnSpPr>
          <p:nvPr/>
        </p:nvCxnSpPr>
        <p:spPr bwMode="gray">
          <a:xfrm flipH="1">
            <a:off x="6091205" y="3750449"/>
            <a:ext cx="4577392" cy="0"/>
          </a:xfrm>
          <a:prstGeom prst="line">
            <a:avLst/>
          </a:prstGeom>
          <a:ln w="19050" cap="rnd">
            <a:solidFill>
              <a:schemeClr val="bg2">
                <a:lumMod val="90000"/>
              </a:schemeClr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9A098817-E9B4-4D48-AE38-3D135F7636CF}"/>
              </a:ext>
            </a:extLst>
          </p:cNvPr>
          <p:cNvCxnSpPr>
            <a:cxnSpLocks/>
          </p:cNvCxnSpPr>
          <p:nvPr/>
        </p:nvCxnSpPr>
        <p:spPr bwMode="gray">
          <a:xfrm flipH="1">
            <a:off x="6091205" y="5028363"/>
            <a:ext cx="4577392" cy="0"/>
          </a:xfrm>
          <a:prstGeom prst="line">
            <a:avLst/>
          </a:prstGeom>
          <a:ln w="19050" cap="rnd">
            <a:solidFill>
              <a:schemeClr val="bg2">
                <a:lumMod val="90000"/>
              </a:schemeClr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54610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30">
            <a:extLst>
              <a:ext uri="{FF2B5EF4-FFF2-40B4-BE49-F238E27FC236}">
                <a16:creationId xmlns:a16="http://schemas.microsoft.com/office/drawing/2014/main" id="{87CAF618-FCF8-B74A-9913-489A62810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644" y="-50016"/>
            <a:ext cx="10522226" cy="906517"/>
          </a:xfrm>
        </p:spPr>
        <p:txBody>
          <a:bodyPr/>
          <a:lstStyle/>
          <a:p>
            <a:r>
              <a:rPr lang="fr-FR"/>
              <a:t>À retenir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8EC09CF-4611-C542-AC8D-67BCFD82C44B}"/>
              </a:ext>
            </a:extLst>
          </p:cNvPr>
          <p:cNvGrpSpPr/>
          <p:nvPr/>
        </p:nvGrpSpPr>
        <p:grpSpPr>
          <a:xfrm>
            <a:off x="621613" y="1412567"/>
            <a:ext cx="10973174" cy="513739"/>
            <a:chOff x="621613" y="1710281"/>
            <a:chExt cx="10973174" cy="513739"/>
          </a:xfrm>
        </p:grpSpPr>
        <p:sp>
          <p:nvSpPr>
            <p:cNvPr id="8" name="Content Placeholder 2">
              <a:extLst>
                <a:ext uri="{FF2B5EF4-FFF2-40B4-BE49-F238E27FC236}">
                  <a16:creationId xmlns:a16="http://schemas.microsoft.com/office/drawing/2014/main" id="{16D54438-6679-1A49-AADD-C853BC8FAA30}"/>
                </a:ext>
              </a:extLst>
            </p:cNvPr>
            <p:cNvSpPr txBox="1">
              <a:spLocks/>
            </p:cNvSpPr>
            <p:nvPr/>
          </p:nvSpPr>
          <p:spPr>
            <a:xfrm>
              <a:off x="1243751" y="1813675"/>
              <a:ext cx="10351036" cy="301533"/>
            </a:xfrm>
            <a:prstGeom prst="rect">
              <a:avLst/>
            </a:prstGeom>
          </p:spPr>
          <p:txBody>
            <a:bodyPr anchor="ctr" anchorCtr="0"/>
            <a:lstStyle>
              <a:lvl1pPr marL="0" marR="0" indent="0" algn="l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B7A80">
                    <a:lumMod val="60000"/>
                    <a:lumOff val="40000"/>
                  </a:srgbClr>
                </a:buClr>
                <a:buSzPct val="90000"/>
                <a:buFont typeface="Arial" panose="020B0604020202020204" pitchFamily="34" charset="0"/>
                <a:buChar char="​"/>
                <a:tabLst/>
                <a:defRPr sz="18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57200" marR="0" indent="-184150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None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744538" marR="0" indent="-16986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969963" marR="0" indent="-166688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143000" marR="0" indent="-13811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fr-FR">
                  <a:solidFill>
                    <a:schemeClr val="accent1"/>
                  </a:solidFill>
                </a:rPr>
                <a:t>Premier point </a:t>
              </a:r>
              <a:r>
                <a:rPr lang="fr-FR" b="1">
                  <a:solidFill>
                    <a:schemeClr val="accent1"/>
                  </a:solidFill>
                </a:rPr>
                <a:t>ici</a:t>
              </a:r>
              <a:r>
                <a:rPr lang="fr-FR">
                  <a:solidFill>
                    <a:schemeClr val="accent1"/>
                  </a:solidFill>
                </a:rPr>
                <a:t> avec une partie en gras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0BE510C-0E50-0345-8E6C-65A5C4513212}"/>
                </a:ext>
              </a:extLst>
            </p:cNvPr>
            <p:cNvSpPr/>
            <p:nvPr/>
          </p:nvSpPr>
          <p:spPr>
            <a:xfrm>
              <a:off x="621613" y="1710281"/>
              <a:ext cx="513739" cy="51373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200" b="1"/>
                <a:t>1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AA705D1-DED7-7840-A2B3-42843418A720}"/>
              </a:ext>
            </a:extLst>
          </p:cNvPr>
          <p:cNvGrpSpPr/>
          <p:nvPr/>
        </p:nvGrpSpPr>
        <p:grpSpPr>
          <a:xfrm>
            <a:off x="621613" y="2262865"/>
            <a:ext cx="10973174" cy="513739"/>
            <a:chOff x="621613" y="2624377"/>
            <a:chExt cx="10973174" cy="513739"/>
          </a:xfrm>
        </p:grpSpPr>
        <p:sp>
          <p:nvSpPr>
            <p:cNvPr id="11" name="Content Placeholder 2">
              <a:extLst>
                <a:ext uri="{FF2B5EF4-FFF2-40B4-BE49-F238E27FC236}">
                  <a16:creationId xmlns:a16="http://schemas.microsoft.com/office/drawing/2014/main" id="{38A8C138-A0D1-AB40-8D21-C156D7DA5E16}"/>
                </a:ext>
              </a:extLst>
            </p:cNvPr>
            <p:cNvSpPr txBox="1">
              <a:spLocks/>
            </p:cNvSpPr>
            <p:nvPr/>
          </p:nvSpPr>
          <p:spPr>
            <a:xfrm>
              <a:off x="1243751" y="2727360"/>
              <a:ext cx="10351036" cy="301533"/>
            </a:xfrm>
            <a:prstGeom prst="rect">
              <a:avLst/>
            </a:prstGeom>
          </p:spPr>
          <p:txBody>
            <a:bodyPr anchor="ctr" anchorCtr="0"/>
            <a:lstStyle>
              <a:lvl1pPr marL="0" marR="0" indent="0" algn="l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B7A80">
                    <a:lumMod val="60000"/>
                    <a:lumOff val="40000"/>
                  </a:srgbClr>
                </a:buClr>
                <a:buSzPct val="90000"/>
                <a:buFont typeface="Arial" panose="020B0604020202020204" pitchFamily="34" charset="0"/>
                <a:buChar char="​"/>
                <a:tabLst/>
                <a:defRPr sz="18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57200" marR="0" indent="-184150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None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744538" marR="0" indent="-16986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969963" marR="0" indent="-166688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143000" marR="0" indent="-13811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fr-FR">
                  <a:solidFill>
                    <a:schemeClr val="accent2"/>
                  </a:solidFill>
                </a:rPr>
                <a:t>Premier point </a:t>
              </a:r>
              <a:r>
                <a:rPr lang="fr-FR" b="1">
                  <a:solidFill>
                    <a:schemeClr val="accent2"/>
                  </a:solidFill>
                </a:rPr>
                <a:t>ici</a:t>
              </a:r>
              <a:r>
                <a:rPr lang="fr-FR">
                  <a:solidFill>
                    <a:schemeClr val="accent2"/>
                  </a:solidFill>
                </a:rPr>
                <a:t> avec une partie en gras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1640879-7BE1-6640-B9B2-35D7456FBD32}"/>
                </a:ext>
              </a:extLst>
            </p:cNvPr>
            <p:cNvSpPr/>
            <p:nvPr/>
          </p:nvSpPr>
          <p:spPr>
            <a:xfrm>
              <a:off x="621613" y="2624377"/>
              <a:ext cx="513739" cy="51373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200" b="1"/>
                <a:t>2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965F93E-FC82-3040-A95E-E06BFB85110B}"/>
              </a:ext>
            </a:extLst>
          </p:cNvPr>
          <p:cNvGrpSpPr/>
          <p:nvPr/>
        </p:nvGrpSpPr>
        <p:grpSpPr>
          <a:xfrm>
            <a:off x="621613" y="3122590"/>
            <a:ext cx="10973174" cy="513739"/>
            <a:chOff x="621613" y="3547900"/>
            <a:chExt cx="10973174" cy="513739"/>
          </a:xfrm>
        </p:grpSpPr>
        <p:sp>
          <p:nvSpPr>
            <p:cNvPr id="14" name="Content Placeholder 2">
              <a:extLst>
                <a:ext uri="{FF2B5EF4-FFF2-40B4-BE49-F238E27FC236}">
                  <a16:creationId xmlns:a16="http://schemas.microsoft.com/office/drawing/2014/main" id="{8DD63D39-24EF-0640-BED7-E22F3568C43E}"/>
                </a:ext>
              </a:extLst>
            </p:cNvPr>
            <p:cNvSpPr txBox="1">
              <a:spLocks/>
            </p:cNvSpPr>
            <p:nvPr/>
          </p:nvSpPr>
          <p:spPr>
            <a:xfrm>
              <a:off x="1243751" y="3650472"/>
              <a:ext cx="10351036" cy="301533"/>
            </a:xfrm>
            <a:prstGeom prst="rect">
              <a:avLst/>
            </a:prstGeom>
          </p:spPr>
          <p:txBody>
            <a:bodyPr anchor="ctr" anchorCtr="0"/>
            <a:lstStyle>
              <a:lvl1pPr marL="0" marR="0" indent="0" algn="l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B7A80">
                    <a:lumMod val="60000"/>
                    <a:lumOff val="40000"/>
                  </a:srgbClr>
                </a:buClr>
                <a:buSzPct val="90000"/>
                <a:buFont typeface="Arial" panose="020B0604020202020204" pitchFamily="34" charset="0"/>
                <a:buChar char="​"/>
                <a:tabLst/>
                <a:defRPr sz="18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57200" marR="0" indent="-184150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None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744538" marR="0" indent="-16986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969963" marR="0" indent="-166688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143000" marR="0" indent="-13811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fr-FR">
                  <a:solidFill>
                    <a:schemeClr val="accent1"/>
                  </a:solidFill>
                </a:rPr>
                <a:t>Premier point </a:t>
              </a:r>
              <a:r>
                <a:rPr lang="fr-FR" b="1">
                  <a:solidFill>
                    <a:schemeClr val="accent1"/>
                  </a:solidFill>
                </a:rPr>
                <a:t>ici</a:t>
              </a:r>
              <a:r>
                <a:rPr lang="fr-FR">
                  <a:solidFill>
                    <a:schemeClr val="accent1"/>
                  </a:solidFill>
                </a:rPr>
                <a:t> avec une partie en gras</a:t>
              </a: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A232F35-94F1-E04B-BB5A-A799F96B8506}"/>
                </a:ext>
              </a:extLst>
            </p:cNvPr>
            <p:cNvSpPr/>
            <p:nvPr/>
          </p:nvSpPr>
          <p:spPr>
            <a:xfrm>
              <a:off x="621613" y="3547900"/>
              <a:ext cx="513739" cy="51373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200" b="1"/>
                <a:t>3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92A643A-D31D-E744-8C21-34F37864ECBC}"/>
              </a:ext>
            </a:extLst>
          </p:cNvPr>
          <p:cNvGrpSpPr/>
          <p:nvPr/>
        </p:nvGrpSpPr>
        <p:grpSpPr>
          <a:xfrm>
            <a:off x="621613" y="3963461"/>
            <a:ext cx="10945598" cy="513739"/>
            <a:chOff x="621613" y="4452569"/>
            <a:chExt cx="10945598" cy="513739"/>
          </a:xfrm>
        </p:grpSpPr>
        <p:sp>
          <p:nvSpPr>
            <p:cNvPr id="17" name="Content Placeholder 2">
              <a:extLst>
                <a:ext uri="{FF2B5EF4-FFF2-40B4-BE49-F238E27FC236}">
                  <a16:creationId xmlns:a16="http://schemas.microsoft.com/office/drawing/2014/main" id="{EC71B359-D6C8-B945-AC09-D8BB20FDD06D}"/>
                </a:ext>
              </a:extLst>
            </p:cNvPr>
            <p:cNvSpPr txBox="1">
              <a:spLocks/>
            </p:cNvSpPr>
            <p:nvPr/>
          </p:nvSpPr>
          <p:spPr>
            <a:xfrm>
              <a:off x="1243750" y="4554730"/>
              <a:ext cx="10323461" cy="301533"/>
            </a:xfrm>
            <a:prstGeom prst="rect">
              <a:avLst/>
            </a:prstGeom>
          </p:spPr>
          <p:txBody>
            <a:bodyPr anchor="ctr" anchorCtr="0"/>
            <a:lstStyle>
              <a:lvl1pPr marL="0" marR="0" indent="0" algn="l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B7A80">
                    <a:lumMod val="60000"/>
                    <a:lumOff val="40000"/>
                  </a:srgbClr>
                </a:buClr>
                <a:buSzPct val="90000"/>
                <a:buFont typeface="Arial" panose="020B0604020202020204" pitchFamily="34" charset="0"/>
                <a:buChar char="​"/>
                <a:tabLst/>
                <a:defRPr sz="18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57200" marR="0" indent="-184150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None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744538" marR="0" indent="-16986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969963" marR="0" indent="-166688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143000" marR="0" indent="-13811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fr-FR">
                  <a:solidFill>
                    <a:schemeClr val="accent2"/>
                  </a:solidFill>
                </a:rPr>
                <a:t>Premier point </a:t>
              </a:r>
              <a:r>
                <a:rPr lang="fr-FR" b="1">
                  <a:solidFill>
                    <a:schemeClr val="accent2"/>
                  </a:solidFill>
                </a:rPr>
                <a:t>ici</a:t>
              </a:r>
              <a:r>
                <a:rPr lang="fr-FR">
                  <a:solidFill>
                    <a:schemeClr val="accent2"/>
                  </a:solidFill>
                </a:rPr>
                <a:t> avec une partie en gras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277AF6E-FC10-2C45-83F7-3BA48FDCFD7C}"/>
                </a:ext>
              </a:extLst>
            </p:cNvPr>
            <p:cNvSpPr/>
            <p:nvPr/>
          </p:nvSpPr>
          <p:spPr>
            <a:xfrm>
              <a:off x="621613" y="4452569"/>
              <a:ext cx="513739" cy="51373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200" b="1"/>
                <a:t>4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BC70133-26BD-A04D-A723-E007DAF20809}"/>
              </a:ext>
            </a:extLst>
          </p:cNvPr>
          <p:cNvGrpSpPr/>
          <p:nvPr/>
        </p:nvGrpSpPr>
        <p:grpSpPr>
          <a:xfrm>
            <a:off x="621613" y="4823188"/>
            <a:ext cx="10945598" cy="513739"/>
            <a:chOff x="621613" y="5376094"/>
            <a:chExt cx="10945598" cy="513739"/>
          </a:xfrm>
        </p:grpSpPr>
        <p:sp>
          <p:nvSpPr>
            <p:cNvPr id="20" name="Content Placeholder 2">
              <a:extLst>
                <a:ext uri="{FF2B5EF4-FFF2-40B4-BE49-F238E27FC236}">
                  <a16:creationId xmlns:a16="http://schemas.microsoft.com/office/drawing/2014/main" id="{03459805-EC06-5448-AF0D-D2B0994AF3CB}"/>
                </a:ext>
              </a:extLst>
            </p:cNvPr>
            <p:cNvSpPr txBox="1">
              <a:spLocks/>
            </p:cNvSpPr>
            <p:nvPr/>
          </p:nvSpPr>
          <p:spPr>
            <a:xfrm>
              <a:off x="1243751" y="5477842"/>
              <a:ext cx="10323460" cy="301533"/>
            </a:xfrm>
            <a:prstGeom prst="rect">
              <a:avLst/>
            </a:prstGeom>
          </p:spPr>
          <p:txBody>
            <a:bodyPr anchor="ctr" anchorCtr="0"/>
            <a:lstStyle>
              <a:lvl1pPr marL="0" marR="0" indent="0" algn="l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B7A80">
                    <a:lumMod val="60000"/>
                    <a:lumOff val="40000"/>
                  </a:srgbClr>
                </a:buClr>
                <a:buSzPct val="90000"/>
                <a:buFont typeface="Arial" panose="020B0604020202020204" pitchFamily="34" charset="0"/>
                <a:buChar char="​"/>
                <a:tabLst/>
                <a:defRPr sz="18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57200" marR="0" indent="-184150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None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744538" marR="0" indent="-16986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969963" marR="0" indent="-166688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143000" marR="0" indent="-13811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fr-FR">
                  <a:solidFill>
                    <a:schemeClr val="accent1"/>
                  </a:solidFill>
                </a:rPr>
                <a:t>Premier point </a:t>
              </a:r>
              <a:r>
                <a:rPr lang="fr-FR" b="1">
                  <a:solidFill>
                    <a:schemeClr val="accent1"/>
                  </a:solidFill>
                </a:rPr>
                <a:t>ici</a:t>
              </a:r>
              <a:r>
                <a:rPr lang="fr-FR">
                  <a:solidFill>
                    <a:schemeClr val="accent1"/>
                  </a:solidFill>
                </a:rPr>
                <a:t> avec une partie en gras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E60C31A-A697-B947-B458-F10A4FB85D22}"/>
                </a:ext>
              </a:extLst>
            </p:cNvPr>
            <p:cNvSpPr/>
            <p:nvPr/>
          </p:nvSpPr>
          <p:spPr>
            <a:xfrm>
              <a:off x="621613" y="5376094"/>
              <a:ext cx="513739" cy="51373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200" b="1"/>
                <a:t>5</a:t>
              </a:r>
            </a:p>
          </p:txBody>
        </p: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FC90121-73C2-D84A-8B87-6106EFF4F189}"/>
              </a:ext>
            </a:extLst>
          </p:cNvPr>
          <p:cNvCxnSpPr>
            <a:cxnSpLocks/>
          </p:cNvCxnSpPr>
          <p:nvPr/>
        </p:nvCxnSpPr>
        <p:spPr bwMode="gray">
          <a:xfrm flipH="1">
            <a:off x="636936" y="2077933"/>
            <a:ext cx="10957851" cy="0"/>
          </a:xfrm>
          <a:prstGeom prst="line">
            <a:avLst/>
          </a:prstGeom>
          <a:ln w="19050" cap="rnd">
            <a:solidFill>
              <a:schemeClr val="bg2">
                <a:lumMod val="90000"/>
              </a:schemeClr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45CF289-F0B4-A941-965A-D6F97CAE62A6}"/>
              </a:ext>
            </a:extLst>
          </p:cNvPr>
          <p:cNvCxnSpPr>
            <a:cxnSpLocks/>
          </p:cNvCxnSpPr>
          <p:nvPr/>
        </p:nvCxnSpPr>
        <p:spPr bwMode="gray">
          <a:xfrm flipH="1">
            <a:off x="636936" y="2933733"/>
            <a:ext cx="10957851" cy="0"/>
          </a:xfrm>
          <a:prstGeom prst="line">
            <a:avLst/>
          </a:prstGeom>
          <a:ln w="19050" cap="rnd">
            <a:solidFill>
              <a:schemeClr val="bg2">
                <a:lumMod val="90000"/>
              </a:schemeClr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1970A4F-62FD-8548-8332-0CDC1D893152}"/>
              </a:ext>
            </a:extLst>
          </p:cNvPr>
          <p:cNvCxnSpPr>
            <a:cxnSpLocks/>
          </p:cNvCxnSpPr>
          <p:nvPr/>
        </p:nvCxnSpPr>
        <p:spPr bwMode="gray">
          <a:xfrm flipH="1">
            <a:off x="636936" y="3789533"/>
            <a:ext cx="10957851" cy="0"/>
          </a:xfrm>
          <a:prstGeom prst="line">
            <a:avLst/>
          </a:prstGeom>
          <a:ln w="19050" cap="rnd">
            <a:solidFill>
              <a:schemeClr val="bg2">
                <a:lumMod val="90000"/>
              </a:schemeClr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AEA067C-17A1-7344-B936-2EBE76A2ED31}"/>
              </a:ext>
            </a:extLst>
          </p:cNvPr>
          <p:cNvCxnSpPr>
            <a:cxnSpLocks/>
          </p:cNvCxnSpPr>
          <p:nvPr/>
        </p:nvCxnSpPr>
        <p:spPr bwMode="gray">
          <a:xfrm flipH="1">
            <a:off x="614373" y="4645333"/>
            <a:ext cx="10980414" cy="0"/>
          </a:xfrm>
          <a:prstGeom prst="line">
            <a:avLst/>
          </a:prstGeom>
          <a:ln w="19050" cap="rnd">
            <a:solidFill>
              <a:schemeClr val="bg2">
                <a:lumMod val="90000"/>
              </a:schemeClr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5679EC0-D26D-A542-AE54-F86FF1DC6C9E}"/>
              </a:ext>
            </a:extLst>
          </p:cNvPr>
          <p:cNvGrpSpPr/>
          <p:nvPr/>
        </p:nvGrpSpPr>
        <p:grpSpPr>
          <a:xfrm>
            <a:off x="608013" y="5663682"/>
            <a:ext cx="10972798" cy="513739"/>
            <a:chOff x="621613" y="5376094"/>
            <a:chExt cx="10972798" cy="513739"/>
          </a:xfrm>
        </p:grpSpPr>
        <p:sp>
          <p:nvSpPr>
            <p:cNvPr id="28" name="Content Placeholder 2">
              <a:extLst>
                <a:ext uri="{FF2B5EF4-FFF2-40B4-BE49-F238E27FC236}">
                  <a16:creationId xmlns:a16="http://schemas.microsoft.com/office/drawing/2014/main" id="{E87BC1C9-3A8B-E34F-BC48-1F6EE9EFCF8F}"/>
                </a:ext>
              </a:extLst>
            </p:cNvPr>
            <p:cNvSpPr txBox="1">
              <a:spLocks/>
            </p:cNvSpPr>
            <p:nvPr/>
          </p:nvSpPr>
          <p:spPr>
            <a:xfrm>
              <a:off x="1243750" y="5477842"/>
              <a:ext cx="10350661" cy="301533"/>
            </a:xfrm>
            <a:prstGeom prst="rect">
              <a:avLst/>
            </a:prstGeom>
          </p:spPr>
          <p:txBody>
            <a:bodyPr anchor="ctr" anchorCtr="0"/>
            <a:lstStyle>
              <a:lvl1pPr marL="0" marR="0" indent="0" algn="l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B7A80">
                    <a:lumMod val="60000"/>
                    <a:lumOff val="40000"/>
                  </a:srgbClr>
                </a:buClr>
                <a:buSzPct val="90000"/>
                <a:buFont typeface="Arial" panose="020B0604020202020204" pitchFamily="34" charset="0"/>
                <a:buChar char="​"/>
                <a:tabLst/>
                <a:defRPr sz="18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57200" marR="0" indent="-184150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None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744538" marR="0" indent="-16986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969963" marR="0" indent="-166688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Arial" panose="020B0604020202020204" pitchFamily="34" charset="0"/>
                <a:buChar char="•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143000" marR="0" indent="-138113" algn="l" defTabSz="914400" rtl="0" eaLnBrk="1" fontAlgn="auto" latinLnBrk="0" hangingPunct="1">
                <a:lnSpc>
                  <a:spcPct val="110000"/>
                </a:lnSpc>
                <a:spcBef>
                  <a:spcPts val="500"/>
                </a:spcBef>
                <a:spcAft>
                  <a:spcPts val="0"/>
                </a:spcAft>
                <a:buClr>
                  <a:schemeClr val="accent1"/>
                </a:buClr>
                <a:buSzPct val="90000"/>
                <a:buFont typeface="Camphor Std" panose="020B0504030404020204" pitchFamily="34" charset="0"/>
                <a:buChar char="–"/>
                <a:tabLst/>
                <a:defRPr sz="1600" kern="120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fr-FR">
                  <a:solidFill>
                    <a:schemeClr val="accent2"/>
                  </a:solidFill>
                </a:rPr>
                <a:t>Premier point </a:t>
              </a:r>
              <a:r>
                <a:rPr lang="fr-FR" b="1">
                  <a:solidFill>
                    <a:schemeClr val="accent2"/>
                  </a:solidFill>
                </a:rPr>
                <a:t>ici</a:t>
              </a:r>
              <a:r>
                <a:rPr lang="fr-FR">
                  <a:solidFill>
                    <a:schemeClr val="accent2"/>
                  </a:solidFill>
                </a:rPr>
                <a:t> avec une partie en gras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699E0E7F-71BA-CC41-857A-997914737EE5}"/>
                </a:ext>
              </a:extLst>
            </p:cNvPr>
            <p:cNvSpPr/>
            <p:nvPr/>
          </p:nvSpPr>
          <p:spPr>
            <a:xfrm>
              <a:off x="621613" y="5376094"/>
              <a:ext cx="513739" cy="51373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200" b="1"/>
                <a:t>6</a:t>
              </a:r>
            </a:p>
          </p:txBody>
        </p:sp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4800834-34B5-3A46-9B30-279777997211}"/>
              </a:ext>
            </a:extLst>
          </p:cNvPr>
          <p:cNvCxnSpPr>
            <a:cxnSpLocks/>
          </p:cNvCxnSpPr>
          <p:nvPr/>
        </p:nvCxnSpPr>
        <p:spPr bwMode="gray">
          <a:xfrm flipH="1">
            <a:off x="600773" y="5501132"/>
            <a:ext cx="10980414" cy="0"/>
          </a:xfrm>
          <a:prstGeom prst="line">
            <a:avLst/>
          </a:prstGeom>
          <a:ln w="19050" cap="rnd">
            <a:solidFill>
              <a:schemeClr val="bg2">
                <a:lumMod val="90000"/>
              </a:schemeClr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405426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0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Alteryx_white_16x9">
  <a:themeElements>
    <a:clrScheme name="Custom 36">
      <a:dk1>
        <a:srgbClr val="5B6670"/>
      </a:dk1>
      <a:lt1>
        <a:srgbClr val="FFFFFF"/>
      </a:lt1>
      <a:dk2>
        <a:srgbClr val="00263E"/>
      </a:dk2>
      <a:lt2>
        <a:srgbClr val="F2F2F2"/>
      </a:lt2>
      <a:accent1>
        <a:srgbClr val="1782C5"/>
      </a:accent1>
      <a:accent2>
        <a:srgbClr val="AA9767"/>
      </a:accent2>
      <a:accent3>
        <a:srgbClr val="00263E"/>
      </a:accent3>
      <a:accent4>
        <a:srgbClr val="00C08B"/>
      </a:accent4>
      <a:accent5>
        <a:srgbClr val="4A8B2C"/>
      </a:accent5>
      <a:accent6>
        <a:srgbClr val="5B6771"/>
      </a:accent6>
      <a:hlink>
        <a:srgbClr val="1782C5"/>
      </a:hlink>
      <a:folHlink>
        <a:srgbClr val="136CA6"/>
      </a:folHlink>
    </a:clrScheme>
    <a:fontScheme name="Custom 24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spcAft>
            <a:spcPts val="600"/>
          </a:spcAft>
          <a:defRPr sz="1200">
            <a:solidFill>
              <a:schemeClr val="bg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gray">
        <a:ln w="19050" cap="rnd">
          <a:solidFill>
            <a:schemeClr val="bg2">
              <a:lumMod val="90000"/>
            </a:schemeClr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square" lIns="0" tIns="0" rIns="0" bIns="0" rtlCol="0">
        <a:spAutoFit/>
      </a:bodyPr>
      <a:lstStyle>
        <a:defPPr algn="l">
          <a:spcAft>
            <a:spcPts val="600"/>
          </a:spcAft>
          <a:defRPr dirty="0" smtClean="0"/>
        </a:defPPr>
      </a:lstStyle>
    </a:txDef>
  </a:objectDefaults>
  <a:extraClrSchemeLst/>
  <a:custClrLst>
    <a:custClr name="Mango_Tango">
      <a:srgbClr val="FF9E18"/>
    </a:custClr>
    <a:custClr name="Hot_Tamale">
      <a:srgbClr val="FF4713"/>
    </a:custClr>
    <a:custClr name="Morning_Fog">
      <a:srgbClr val="D8DFE1"/>
    </a:custClr>
  </a:custClrLst>
  <a:extLst>
    <a:ext uri="{05A4C25C-085E-4340-85A3-A5531E510DB2}">
      <thm15:themeFamily xmlns:thm15="http://schemas.microsoft.com/office/thememl/2012/main" name="VMWR_CorpTempRefresh_Light_07_21_hr.potx" id="{05DAF37D-AD21-46CA-8327-AA29D585B2C3}" vid="{AA349161-A6C3-488A-A8B7-7A2D5F49158C}"/>
    </a:ext>
  </a:extLst>
</a:theme>
</file>

<file path=ppt/theme/theme2.xml><?xml version="1.0" encoding="utf-8"?>
<a:theme xmlns:a="http://schemas.openxmlformats.org/drawingml/2006/main" name="Office Theme">
  <a:themeElements>
    <a:clrScheme name="VMware">
      <a:dk1>
        <a:srgbClr val="717074"/>
      </a:dk1>
      <a:lt1>
        <a:sysClr val="window" lastClr="FFFFFF"/>
      </a:lt1>
      <a:dk2>
        <a:srgbClr val="000000"/>
      </a:dk2>
      <a:lt2>
        <a:srgbClr val="C6C6C8"/>
      </a:lt2>
      <a:accent1>
        <a:srgbClr val="0095D3"/>
      </a:accent1>
      <a:accent2>
        <a:srgbClr val="89CBDF"/>
      </a:accent2>
      <a:accent3>
        <a:srgbClr val="006990"/>
      </a:accent3>
      <a:accent4>
        <a:srgbClr val="6DB33F"/>
      </a:accent4>
      <a:accent5>
        <a:srgbClr val="C2CD23"/>
      </a:accent5>
      <a:accent6>
        <a:srgbClr val="387C2C"/>
      </a:accent6>
      <a:hlink>
        <a:srgbClr val="0095D3"/>
      </a:hlink>
      <a:folHlink>
        <a:srgbClr val="89CBD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Mango_Tango">
      <a:srgbClr val="FF9E18"/>
    </a:custClr>
    <a:custClr name="Hot_Tamale">
      <a:srgbClr val="FF4713"/>
    </a:custClr>
    <a:custClr name="Morning_Fog">
      <a:srgbClr val="D8DFE1"/>
    </a:custClr>
  </a:custClrLst>
</a:theme>
</file>

<file path=ppt/theme/theme3.xml><?xml version="1.0" encoding="utf-8"?>
<a:theme xmlns:a="http://schemas.openxmlformats.org/drawingml/2006/main" name="Office Theme">
  <a:themeElements>
    <a:clrScheme name="VMware">
      <a:dk1>
        <a:srgbClr val="717074"/>
      </a:dk1>
      <a:lt1>
        <a:sysClr val="window" lastClr="FFFFFF"/>
      </a:lt1>
      <a:dk2>
        <a:srgbClr val="000000"/>
      </a:dk2>
      <a:lt2>
        <a:srgbClr val="C6C6C8"/>
      </a:lt2>
      <a:accent1>
        <a:srgbClr val="0095D3"/>
      </a:accent1>
      <a:accent2>
        <a:srgbClr val="89CBDF"/>
      </a:accent2>
      <a:accent3>
        <a:srgbClr val="006990"/>
      </a:accent3>
      <a:accent4>
        <a:srgbClr val="6DB33F"/>
      </a:accent4>
      <a:accent5>
        <a:srgbClr val="C2CD23"/>
      </a:accent5>
      <a:accent6>
        <a:srgbClr val="387C2C"/>
      </a:accent6>
      <a:hlink>
        <a:srgbClr val="0095D3"/>
      </a:hlink>
      <a:folHlink>
        <a:srgbClr val="89CBD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Mango_Tango">
      <a:srgbClr val="FF9E18"/>
    </a:custClr>
    <a:custClr name="Hot_Tamale">
      <a:srgbClr val="FF4713"/>
    </a:custClr>
    <a:custClr name="Morning_Fog">
      <a:srgbClr val="D8DFE1"/>
    </a:custClr>
  </a:custClr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fa7c1700-9355-455c-8040-bbf5cb6f15bd">COMMUNITYOLD-2074853398-289644</_dlc_DocId>
    <_dlc_DocIdUrl xmlns="fa7c1700-9355-455c-8040-bbf5cb6f15bd">
      <Url>https://alteryx0.sharepoint.com/sites/GRP_Community/_layouts/15/DocIdRedir.aspx?ID=COMMUNITYOLD-2074853398-289644</Url>
      <Description>COMMUNITYOLD-2074853398-289644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5B5CA1BB5F7249A27949C0EB7C7E9D" ma:contentTypeVersion="13" ma:contentTypeDescription="Create a new document." ma:contentTypeScope="" ma:versionID="87cdeb0cd940636554e5f8723cd99cd3">
  <xsd:schema xmlns:xsd="http://www.w3.org/2001/XMLSchema" xmlns:xs="http://www.w3.org/2001/XMLSchema" xmlns:p="http://schemas.microsoft.com/office/2006/metadata/properties" xmlns:ns2="3cabaf0b-2742-4522-9b85-a8098f54b196" xmlns:ns3="fa7c1700-9355-455c-8040-bbf5cb6f15bd" targetNamespace="http://schemas.microsoft.com/office/2006/metadata/properties" ma:root="true" ma:fieldsID="830925d32abc743d9b9cb4c9ffdc6de6" ns2:_="" ns3:_="">
    <xsd:import namespace="3cabaf0b-2742-4522-9b85-a8098f54b196"/>
    <xsd:import namespace="fa7c1700-9355-455c-8040-bbf5cb6f15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abaf0b-2742-4522-9b85-a8098f54b1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7c1700-9355-455c-8040-bbf5cb6f15bd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_dlc_DocId" ma:index="2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E47A5440-ED7A-417F-9C5F-99AC06EDBC0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712E067-152C-468C-BDD0-77102322D8C9}">
  <ds:schemaRefs>
    <ds:schemaRef ds:uri="http://schemas.microsoft.com/office/infopath/2007/PartnerControls"/>
    <ds:schemaRef ds:uri="234e969d-0466-42d8-94c0-ac4479c99001"/>
    <ds:schemaRef ds:uri="http://schemas.microsoft.com/office/2006/documentManagement/types"/>
    <ds:schemaRef ds:uri="http://purl.org/dc/terms/"/>
    <ds:schemaRef ds:uri="http://purl.org/dc/elements/1.1/"/>
    <ds:schemaRef ds:uri="http://schemas.microsoft.com/sharepoint/v3"/>
    <ds:schemaRef ds:uri="http://schemas.openxmlformats.org/package/2006/metadata/core-properties"/>
    <ds:schemaRef ds:uri="http://www.w3.org/XML/1998/namespace"/>
    <ds:schemaRef ds:uri="bc4efea2-966b-4c3f-bde3-a52ee0ee94a1"/>
    <ds:schemaRef ds:uri="http://schemas.microsoft.com/office/2006/metadata/properties"/>
    <ds:schemaRef ds:uri="http://purl.org/dc/dcmitype/"/>
    <ds:schemaRef ds:uri="fa7c1700-9355-455c-8040-bbf5cb6f15bd"/>
  </ds:schemaRefs>
</ds:datastoreItem>
</file>

<file path=customXml/itemProps3.xml><?xml version="1.0" encoding="utf-8"?>
<ds:datastoreItem xmlns:ds="http://schemas.openxmlformats.org/officeDocument/2006/customXml" ds:itemID="{926C401E-FF84-4902-844E-89594FB773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cabaf0b-2742-4522-9b85-a8098f54b196"/>
    <ds:schemaRef ds:uri="fa7c1700-9355-455c-8040-bbf5cb6f15b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EB772292-B6E9-42BD-9DB5-97254A6D6200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606</Words>
  <Application>Microsoft Macintosh PowerPoint</Application>
  <PresentationFormat>Personnalisé</PresentationFormat>
  <Paragraphs>106</Paragraphs>
  <Slides>10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6" baseType="lpstr">
      <vt:lpstr>Arial</vt:lpstr>
      <vt:lpstr>Segoe UI</vt:lpstr>
      <vt:lpstr>Segoe UI Light</vt:lpstr>
      <vt:lpstr>Segoe UI Semibold</vt:lpstr>
      <vt:lpstr>System Font Regular</vt:lpstr>
      <vt:lpstr>Alteryx_white_16x9</vt:lpstr>
      <vt:lpstr>TITRE DU CAS D’USAGE</vt:lpstr>
      <vt:lpstr>Ma bio :</vt:lpstr>
      <vt:lpstr>Cas d'usage</vt:lpstr>
      <vt:lpstr>Cas d'usage</vt:lpstr>
      <vt:lpstr>Aperçu d'un workflow</vt:lpstr>
      <vt:lpstr>Statistiques de ROI</vt:lpstr>
      <vt:lpstr>Puce de base avec titre, sous-titre et illustration dans l'angle</vt:lpstr>
      <vt:lpstr>À retenir</vt:lpstr>
      <vt:lpstr>À retenir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Data to Discoveries  to Decisions — In Minutes</dc:title>
  <dc:subject/>
  <dc:creator/>
  <cp:keywords/>
  <dc:description/>
  <cp:lastModifiedBy/>
  <cp:revision>8</cp:revision>
  <cp:lastPrinted>2020-12-28T23:06:43Z</cp:lastPrinted>
  <dcterms:created xsi:type="dcterms:W3CDTF">2018-01-16T21:43:38Z</dcterms:created>
  <dcterms:modified xsi:type="dcterms:W3CDTF">2022-05-11T08:42:23Z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0x0101005A5B5CA1BB5F7249A27949C0EB7C7E9D</vt:lpwstr>
  </property>
  <property fmtid="{D5CDD505-2E9C-101B-9397-08002B2CF9AE}" pid="3" name="_dlc_DocIdItemGuid">
    <vt:lpwstr>35f8e0d1-d41d-499b-a6b6-952fd9699de8</vt:lpwstr>
  </property>
  <property fmtid="{D5CDD505-2E9C-101B-9397-08002B2CF9AE}" pid="4" name="Order">
    <vt:r8>9100</vt:r8>
  </property>
  <property fmtid="{D5CDD505-2E9C-101B-9397-08002B2CF9AE}" pid="5" name="ArticulateGUID">
    <vt:lpwstr>2D937C5B-1208-4466-B4E7-1E7CF2D9E472</vt:lpwstr>
  </property>
  <property fmtid="{D5CDD505-2E9C-101B-9397-08002B2CF9AE}" pid="6" name="ArticulatePath">
    <vt:lpwstr>AUG_Speaker PPT 2022-Q1_fr-FR</vt:lpwstr>
  </property>
</Properties>
</file>