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54" y="-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A0BF7F-AF78-4359-B75E-BA376579DA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3CF5605-6188-4594-8939-681568417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2BF488-C8FF-4A6B-B2E2-54CBC972F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9A36962-C06F-4E33-B4DC-1E9C683C6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9005E7-2E4F-4D26-B691-665352F3A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663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79E190-E181-475D-A726-75E15530B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989F19C-31F6-4A20-A483-905B2355E9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A79473-01E7-4C5A-B3DC-C99AB37A8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2A588C-1BF0-40C9-B85E-1701AF518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B1CFD3-8E9F-428D-8680-FBD039C48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02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1BDE80C-D94D-4590-A2EC-36D1E59011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589052-31BF-446C-AA2B-0ADA53F4B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2075F2-36D5-4367-96ED-3E61BFBF5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2A88AA-C6BD-4D54-9E7C-97263911E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A78EDE-FFF7-428F-9F9E-342D38E53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559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883C25-FD18-4D53-8227-9E342F635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3A4F527-BC78-4A29-ACB6-12EBFCAC0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E0CA33-D83B-4181-B96A-66CDD8AE8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746870-2933-46ED-AA50-7AE5FDD45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C2D87B-6764-4081-BC69-82AAAFD9F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8817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61B84B-99F8-43DB-B966-40C51A70A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80DC79-79A2-4775-8279-75C7E4B90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7A5C11-4E54-424A-B726-9A6A14145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50140A-16E8-46D7-8F41-CC0743A3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F36F6A-7957-4A59-8F29-3934635BC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297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4992F-6BF6-477E-90D1-F17A70325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35702C-45FA-4A86-9B63-8118158C1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63BB450-922D-47F6-BF2D-02F06EB3A6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4856B8E-3B7B-4084-9BE7-221F8DB1F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D5CE8D-05DC-47D8-A962-89495707C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A9D3041-A9D1-4F5D-A517-F39987B9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460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8DFEB6-8698-4436-B4CA-F9B6FD805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C61482-01C1-4A3C-95B3-BBF23C7A4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D40A367-58E6-4BEF-A91A-EB3A7CB3A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90FD751-A533-43CD-9521-8ECD2D6935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E042ABD-0293-41BF-83C1-D575BFB772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0CCA255-5392-4D79-8B29-85C1D5941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4FBED1C-12D4-437C-848F-467925909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B0EF7A6-4E7D-4916-B504-DCDD61FFB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303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C147F9-9645-44AE-A2F2-2AD77DD1D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7127DB-3EF4-4195-AD15-93026C6A5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3C78B55-C6BB-43DD-8459-151BBDA57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CBDDA7-D95A-4673-8BFB-C379186CB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694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A1654E-3B84-49B6-A99E-CE39AA5B3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602D76F-A858-41D9-96E7-C3C20B31D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C14670-7ED2-43C8-8BC2-C3DC5AFE3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786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D4C1EE-A0C6-4A2D-9262-F92409C50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BB7C4A-6637-4945-B3DE-48CEADDAB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F24A25B-E81E-420D-BF17-F2FBBE3873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F8E637-EAEB-4603-A786-314C279AD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ABF45A-169A-4723-8D4F-BF9DAE873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BD1BEB3-7789-4B2A-9C69-0DC25058E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38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2D6FC8-625F-4BA6-B374-BC4D794F8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933EB79-A5F7-4516-A167-F442290BD7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E6F8922-21D9-4A0E-B797-6C8DA5F13D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53C1B93-FD29-4396-B96E-9300BF2A6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BFABB5-792A-4455-980A-5DF91EE63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56BD9A-511A-4822-B10A-550B36C51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51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7D564F3-F00D-4C8C-B819-2FA090E13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3C1790-6385-4D1E-90D0-F16927C2D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13B412-449C-4964-8108-EE3B434EFC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4F190-18BD-4A6F-BF43-4230222601DA}" type="datetimeFigureOut">
              <a:rPr lang="fr-FR" smtClean="0"/>
              <a:t>20/02/2019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7EE0AE-E529-4887-90F3-AA69F09BDB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4A8691-9739-4B97-91BC-A8FECD5113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A2D92-403B-40CE-85E9-4983356E5B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130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x_img130155" descr="81724a82-751f-46c3-b746-38578ae1be87">
            <a:extLst>
              <a:ext uri="{FF2B5EF4-FFF2-40B4-BE49-F238E27FC236}">
                <a16:creationId xmlns:a16="http://schemas.microsoft.com/office/drawing/2014/main" id="{9C322461-E477-4813-915B-79376A2CE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472" y="1282059"/>
            <a:ext cx="7713120" cy="4684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5371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Gardon, Laure</dc:creator>
  <cp:lastModifiedBy>Gardon, Laure</cp:lastModifiedBy>
  <cp:revision>1</cp:revision>
  <dcterms:created xsi:type="dcterms:W3CDTF">2019-02-20T13:35:37Z</dcterms:created>
  <dcterms:modified xsi:type="dcterms:W3CDTF">2019-02-20T13:36:01Z</dcterms:modified>
</cp:coreProperties>
</file>