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0" r:id="rId4"/>
  </p:sldMasterIdLst>
  <p:notesMasterIdLst>
    <p:notesMasterId r:id="rId10"/>
  </p:notesMasterIdLst>
  <p:handoutMasterIdLst>
    <p:handoutMasterId r:id="rId11"/>
  </p:handoutMasterIdLst>
  <p:sldIdLst>
    <p:sldId id="1261" r:id="rId5"/>
    <p:sldId id="498" r:id="rId6"/>
    <p:sldId id="1262" r:id="rId7"/>
    <p:sldId id="1250" r:id="rId8"/>
    <p:sldId id="448" r:id="rId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8" userDrawn="1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55D"/>
    <a:srgbClr val="0B1835"/>
    <a:srgbClr val="FFFFFF"/>
    <a:srgbClr val="0082CA"/>
    <a:srgbClr val="1DD89C"/>
    <a:srgbClr val="003B54"/>
    <a:srgbClr val="005B7E"/>
    <a:srgbClr val="FEB8B6"/>
    <a:srgbClr val="0D6CBE"/>
    <a:srgbClr val="6AE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74269" autoAdjust="0"/>
  </p:normalViewPr>
  <p:slideViewPr>
    <p:cSldViewPr snapToGrid="0" snapToObjects="1">
      <p:cViewPr varScale="1">
        <p:scale>
          <a:sx n="64" d="100"/>
          <a:sy n="64" d="100"/>
        </p:scale>
        <p:origin x="1747" y="53"/>
      </p:cViewPr>
      <p:guideLst>
        <p:guide orient="horz" pos="3408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nzalez, Feliciano SLUBE-DIO/7A" userId="71bbd499-3739-4a95-b30e-26c654747d8b" providerId="ADAL" clId="{873982D4-B602-47DE-83C2-519E097DFE5F}"/>
    <pc:docChg chg="custSel delSld modSld">
      <pc:chgData name="Gonzalez, Feliciano SLUBE-DIO/7A" userId="71bbd499-3739-4a95-b30e-26c654747d8b" providerId="ADAL" clId="{873982D4-B602-47DE-83C2-519E097DFE5F}" dt="2019-08-22T16:20:35.352" v="59" actId="20577"/>
      <pc:docMkLst>
        <pc:docMk/>
      </pc:docMkLst>
      <pc:sldChg chg="modSp">
        <pc:chgData name="Gonzalez, Feliciano SLUBE-DIO/7A" userId="71bbd499-3739-4a95-b30e-26c654747d8b" providerId="ADAL" clId="{873982D4-B602-47DE-83C2-519E097DFE5F}" dt="2019-08-22T16:20:35.352" v="59" actId="20577"/>
        <pc:sldMkLst>
          <pc:docMk/>
          <pc:sldMk cId="2933501935" sldId="1261"/>
        </pc:sldMkLst>
        <pc:spChg chg="mod">
          <ac:chgData name="Gonzalez, Feliciano SLUBE-DIO/7A" userId="71bbd499-3739-4a95-b30e-26c654747d8b" providerId="ADAL" clId="{873982D4-B602-47DE-83C2-519E097DFE5F}" dt="2019-08-22T16:20:35.352" v="59" actId="20577"/>
          <ac:spMkLst>
            <pc:docMk/>
            <pc:sldMk cId="2933501935" sldId="1261"/>
            <ac:spMk id="5" creationId="{8E1B5BA3-1B99-45DC-8A19-A53DFCB59BCE}"/>
          </ac:spMkLst>
        </pc:spChg>
      </pc:sldChg>
    </pc:docChg>
  </pc:docChgLst>
  <pc:docChgLst>
    <pc:chgData name="Gonzalez, Feliciano SLUBE-DIO/7A" userId="71bbd499-3739-4a95-b30e-26c654747d8b" providerId="ADAL" clId="{BCC3E1C3-A613-49CA-B9E0-88677286B4AC}"/>
    <pc:docChg chg="custSel modSld">
      <pc:chgData name="Gonzalez, Feliciano SLUBE-DIO/7A" userId="71bbd499-3739-4a95-b30e-26c654747d8b" providerId="ADAL" clId="{BCC3E1C3-A613-49CA-B9E0-88677286B4AC}" dt="2019-08-25T15:52:55.707" v="0" actId="478"/>
      <pc:docMkLst>
        <pc:docMk/>
      </pc:docMkLst>
      <pc:sldChg chg="delSp">
        <pc:chgData name="Gonzalez, Feliciano SLUBE-DIO/7A" userId="71bbd499-3739-4a95-b30e-26c654747d8b" providerId="ADAL" clId="{BCC3E1C3-A613-49CA-B9E0-88677286B4AC}" dt="2019-08-25T15:52:55.707" v="0" actId="478"/>
        <pc:sldMkLst>
          <pc:docMk/>
          <pc:sldMk cId="2933501935" sldId="1261"/>
        </pc:sldMkLst>
        <pc:spChg chg="del">
          <ac:chgData name="Gonzalez, Feliciano SLUBE-DIO/7A" userId="71bbd499-3739-4a95-b30e-26c654747d8b" providerId="ADAL" clId="{BCC3E1C3-A613-49CA-B9E0-88677286B4AC}" dt="2019-08-25T15:52:55.707" v="0" actId="478"/>
          <ac:spMkLst>
            <pc:docMk/>
            <pc:sldMk cId="2933501935" sldId="1261"/>
            <ac:spMk id="5" creationId="{8E1B5BA3-1B99-45DC-8A19-A53DFCB59BCE}"/>
          </ac:spMkLst>
        </pc:spChg>
      </pc:sldChg>
    </pc:docChg>
  </pc:docChgLst>
  <pc:docChgLst>
    <pc:chgData name="Gonzalez, Feliciano SLUBE-DIO/7A" userId="71bbd499-3739-4a95-b30e-26c654747d8b" providerId="ADAL" clId="{58C7FB43-F2BD-4A7E-AAA4-4F621CBBBB42}"/>
    <pc:docChg chg="custSel addSld modSld sldOrd">
      <pc:chgData name="Gonzalez, Feliciano SLUBE-DIO/7A" userId="71bbd499-3739-4a95-b30e-26c654747d8b" providerId="ADAL" clId="{58C7FB43-F2BD-4A7E-AAA4-4F621CBBBB42}" dt="2019-08-12T20:51:59.405" v="93" actId="20577"/>
      <pc:docMkLst>
        <pc:docMk/>
      </pc:docMkLst>
      <pc:sldChg chg="modSp">
        <pc:chgData name="Gonzalez, Feliciano SLUBE-DIO/7A" userId="71bbd499-3739-4a95-b30e-26c654747d8b" providerId="ADAL" clId="{58C7FB43-F2BD-4A7E-AAA4-4F621CBBBB42}" dt="2019-08-12T20:26:23.464" v="72" actId="14100"/>
        <pc:sldMkLst>
          <pc:docMk/>
          <pc:sldMk cId="2926362343" sldId="498"/>
        </pc:sldMkLst>
        <pc:spChg chg="mod">
          <ac:chgData name="Gonzalez, Feliciano SLUBE-DIO/7A" userId="71bbd499-3739-4a95-b30e-26c654747d8b" providerId="ADAL" clId="{58C7FB43-F2BD-4A7E-AAA4-4F621CBBBB42}" dt="2019-08-12T20:26:23.464" v="72" actId="14100"/>
          <ac:spMkLst>
            <pc:docMk/>
            <pc:sldMk cId="2926362343" sldId="498"/>
            <ac:spMk id="9" creationId="{AA38AEE2-0E34-4D57-8D47-13004042EC23}"/>
          </ac:spMkLst>
        </pc:spChg>
      </pc:sldChg>
      <pc:sldChg chg="addSp delSp modSp add ord">
        <pc:chgData name="Gonzalez, Feliciano SLUBE-DIO/7A" userId="71bbd499-3739-4a95-b30e-26c654747d8b" providerId="ADAL" clId="{58C7FB43-F2BD-4A7E-AAA4-4F621CBBBB42}" dt="2019-08-12T20:51:59.405" v="93" actId="20577"/>
        <pc:sldMkLst>
          <pc:docMk/>
          <pc:sldMk cId="1832493442" sldId="1262"/>
        </pc:sldMkLst>
        <pc:spChg chg="mod">
          <ac:chgData name="Gonzalez, Feliciano SLUBE-DIO/7A" userId="71bbd499-3739-4a95-b30e-26c654747d8b" providerId="ADAL" clId="{58C7FB43-F2BD-4A7E-AAA4-4F621CBBBB42}" dt="2019-08-12T20:51:59.405" v="93" actId="20577"/>
          <ac:spMkLst>
            <pc:docMk/>
            <pc:sldMk cId="1832493442" sldId="1262"/>
            <ac:spMk id="5" creationId="{E4C68BE0-54D7-4C43-B0B1-BBD7CF6C34FA}"/>
          </ac:spMkLst>
        </pc:spChg>
        <pc:spChg chg="mod">
          <ac:chgData name="Gonzalez, Feliciano SLUBE-DIO/7A" userId="71bbd499-3739-4a95-b30e-26c654747d8b" providerId="ADAL" clId="{58C7FB43-F2BD-4A7E-AAA4-4F621CBBBB42}" dt="2019-08-12T20:21:37.069" v="12" actId="20577"/>
          <ac:spMkLst>
            <pc:docMk/>
            <pc:sldMk cId="1832493442" sldId="1262"/>
            <ac:spMk id="6" creationId="{646B5635-BE56-5548-B201-A4E0E1E5B66C}"/>
          </ac:spMkLst>
        </pc:spChg>
        <pc:picChg chg="del">
          <ac:chgData name="Gonzalez, Feliciano SLUBE-DIO/7A" userId="71bbd499-3739-4a95-b30e-26c654747d8b" providerId="ADAL" clId="{58C7FB43-F2BD-4A7E-AAA4-4F621CBBBB42}" dt="2019-08-12T20:51:35.078" v="76" actId="478"/>
          <ac:picMkLst>
            <pc:docMk/>
            <pc:sldMk cId="1832493442" sldId="1262"/>
            <ac:picMk id="9" creationId="{9A413696-89D7-4397-AE22-FF5DD438EEF0}"/>
          </ac:picMkLst>
        </pc:picChg>
        <pc:picChg chg="add mod">
          <ac:chgData name="Gonzalez, Feliciano SLUBE-DIO/7A" userId="71bbd499-3739-4a95-b30e-26c654747d8b" providerId="ADAL" clId="{58C7FB43-F2BD-4A7E-AAA4-4F621CBBBB42}" dt="2019-08-12T20:51:38.589" v="77" actId="1076"/>
          <ac:picMkLst>
            <pc:docMk/>
            <pc:sldMk cId="1832493442" sldId="1262"/>
            <ac:picMk id="10" creationId="{5C59D4BF-6ECA-4471-B0DC-3D2286F7B1EB}"/>
          </ac:picMkLst>
        </pc:picChg>
      </pc:sldChg>
    </pc:docChg>
  </pc:docChgLst>
  <pc:docChgLst>
    <pc:chgData name="Gonzalez, Feliciano SLUBE-DIO/7A" userId="71bbd499-3739-4a95-b30e-26c654747d8b" providerId="ADAL" clId="{E59FC052-78DF-42B4-92C3-A2F148D2EE90}"/>
    <pc:docChg chg="custSel delSld modSld sldOrd">
      <pc:chgData name="Gonzalez, Feliciano SLUBE-DIO/7A" userId="71bbd499-3739-4a95-b30e-26c654747d8b" providerId="ADAL" clId="{E59FC052-78DF-42B4-92C3-A2F148D2EE90}" dt="2019-08-18T19:44:27.340" v="192" actId="20577"/>
      <pc:docMkLst>
        <pc:docMk/>
      </pc:docMkLst>
      <pc:sldChg chg="modSp ord modNotesTx">
        <pc:chgData name="Gonzalez, Feliciano SLUBE-DIO/7A" userId="71bbd499-3739-4a95-b30e-26c654747d8b" providerId="ADAL" clId="{E59FC052-78DF-42B4-92C3-A2F148D2EE90}" dt="2019-08-18T19:44:15.622" v="191" actId="20577"/>
        <pc:sldMkLst>
          <pc:docMk/>
          <pc:sldMk cId="3046225146" sldId="448"/>
        </pc:sldMkLst>
        <pc:spChg chg="mod">
          <ac:chgData name="Gonzalez, Feliciano SLUBE-DIO/7A" userId="71bbd499-3739-4a95-b30e-26c654747d8b" providerId="ADAL" clId="{E59FC052-78DF-42B4-92C3-A2F148D2EE90}" dt="2019-08-18T19:37:48.985" v="99" actId="27636"/>
          <ac:spMkLst>
            <pc:docMk/>
            <pc:sldMk cId="3046225146" sldId="448"/>
            <ac:spMk id="4" creationId="{EFC83618-4D55-4F26-9959-367133492478}"/>
          </ac:spMkLst>
        </pc:spChg>
        <pc:spChg chg="mod">
          <ac:chgData name="Gonzalez, Feliciano SLUBE-DIO/7A" userId="71bbd499-3739-4a95-b30e-26c654747d8b" providerId="ADAL" clId="{E59FC052-78DF-42B4-92C3-A2F148D2EE90}" dt="2019-08-18T19:43:15.998" v="174" actId="255"/>
          <ac:spMkLst>
            <pc:docMk/>
            <pc:sldMk cId="3046225146" sldId="448"/>
            <ac:spMk id="30" creationId="{439981C3-687A-41D9-A489-D0A07FEFCF1C}"/>
          </ac:spMkLst>
        </pc:spChg>
      </pc:sldChg>
      <pc:sldChg chg="modNotesTx">
        <pc:chgData name="Gonzalez, Feliciano SLUBE-DIO/7A" userId="71bbd499-3739-4a95-b30e-26c654747d8b" providerId="ADAL" clId="{E59FC052-78DF-42B4-92C3-A2F148D2EE90}" dt="2019-08-18T19:44:27.340" v="192" actId="20577"/>
        <pc:sldMkLst>
          <pc:docMk/>
          <pc:sldMk cId="2926362343" sldId="498"/>
        </pc:sldMkLst>
      </pc:sldChg>
      <pc:sldChg chg="addSp delSp modSp ord modNotesTx">
        <pc:chgData name="Gonzalez, Feliciano SLUBE-DIO/7A" userId="71bbd499-3739-4a95-b30e-26c654747d8b" providerId="ADAL" clId="{E59FC052-78DF-42B4-92C3-A2F148D2EE90}" dt="2019-08-18T19:44:05.735" v="189" actId="20577"/>
        <pc:sldMkLst>
          <pc:docMk/>
          <pc:sldMk cId="3889436394" sldId="1250"/>
        </pc:sldMkLst>
        <pc:spChg chg="add mod">
          <ac:chgData name="Gonzalez, Feliciano SLUBE-DIO/7A" userId="71bbd499-3739-4a95-b30e-26c654747d8b" providerId="ADAL" clId="{E59FC052-78DF-42B4-92C3-A2F148D2EE90}" dt="2019-08-18T19:41:48.862" v="162" actId="1076"/>
          <ac:spMkLst>
            <pc:docMk/>
            <pc:sldMk cId="3889436394" sldId="1250"/>
            <ac:spMk id="9" creationId="{CA8D80C9-B418-401F-AF8C-686331FCB814}"/>
          </ac:spMkLst>
        </pc:spChg>
        <pc:spChg chg="add mod">
          <ac:chgData name="Gonzalez, Feliciano SLUBE-DIO/7A" userId="71bbd499-3739-4a95-b30e-26c654747d8b" providerId="ADAL" clId="{E59FC052-78DF-42B4-92C3-A2F148D2EE90}" dt="2019-08-18T19:41:23.555" v="156" actId="207"/>
          <ac:spMkLst>
            <pc:docMk/>
            <pc:sldMk cId="3889436394" sldId="1250"/>
            <ac:spMk id="10" creationId="{A82A9D6D-5673-4D02-9115-1AD66D09B499}"/>
          </ac:spMkLst>
        </pc:spChg>
        <pc:spChg chg="del">
          <ac:chgData name="Gonzalez, Feliciano SLUBE-DIO/7A" userId="71bbd499-3739-4a95-b30e-26c654747d8b" providerId="ADAL" clId="{E59FC052-78DF-42B4-92C3-A2F148D2EE90}" dt="2019-08-18T19:41:27.950" v="157" actId="478"/>
          <ac:spMkLst>
            <pc:docMk/>
            <pc:sldMk cId="3889436394" sldId="1250"/>
            <ac:spMk id="16" creationId="{4F2EA7BD-3BD3-4C92-843E-4324203DFEB7}"/>
          </ac:spMkLst>
        </pc:spChg>
        <pc:spChg chg="del">
          <ac:chgData name="Gonzalez, Feliciano SLUBE-DIO/7A" userId="71bbd499-3739-4a95-b30e-26c654747d8b" providerId="ADAL" clId="{E59FC052-78DF-42B4-92C3-A2F148D2EE90}" dt="2019-08-18T19:41:41.464" v="160" actId="478"/>
          <ac:spMkLst>
            <pc:docMk/>
            <pc:sldMk cId="3889436394" sldId="1250"/>
            <ac:spMk id="17" creationId="{02B61226-14C2-46BC-B102-B77864D46D5D}"/>
          </ac:spMkLst>
        </pc:spChg>
        <pc:spChg chg="del">
          <ac:chgData name="Gonzalez, Feliciano SLUBE-DIO/7A" userId="71bbd499-3739-4a95-b30e-26c654747d8b" providerId="ADAL" clId="{E59FC052-78DF-42B4-92C3-A2F148D2EE90}" dt="2019-08-18T19:41:30.895" v="158" actId="478"/>
          <ac:spMkLst>
            <pc:docMk/>
            <pc:sldMk cId="3889436394" sldId="1250"/>
            <ac:spMk id="18" creationId="{CD455F19-B9FE-40F3-9C59-141795F1927B}"/>
          </ac:spMkLst>
        </pc:spChg>
        <pc:picChg chg="del">
          <ac:chgData name="Gonzalez, Feliciano SLUBE-DIO/7A" userId="71bbd499-3739-4a95-b30e-26c654747d8b" providerId="ADAL" clId="{E59FC052-78DF-42B4-92C3-A2F148D2EE90}" dt="2019-08-18T19:41:32.729" v="159" actId="478"/>
          <ac:picMkLst>
            <pc:docMk/>
            <pc:sldMk cId="3889436394" sldId="1250"/>
            <ac:picMk id="15" creationId="{9B08BBFD-FC62-4EA2-BE08-33748CCA9FB4}"/>
          </ac:picMkLst>
        </pc:picChg>
      </pc:sldChg>
      <pc:sldChg chg="modSp">
        <pc:chgData name="Gonzalez, Feliciano SLUBE-DIO/7A" userId="71bbd499-3739-4a95-b30e-26c654747d8b" providerId="ADAL" clId="{E59FC052-78DF-42B4-92C3-A2F148D2EE90}" dt="2019-08-13T21:22:17.854" v="97" actId="20577"/>
        <pc:sldMkLst>
          <pc:docMk/>
          <pc:sldMk cId="1832493442" sldId="1262"/>
        </pc:sldMkLst>
        <pc:spChg chg="mod">
          <ac:chgData name="Gonzalez, Feliciano SLUBE-DIO/7A" userId="71bbd499-3739-4a95-b30e-26c654747d8b" providerId="ADAL" clId="{E59FC052-78DF-42B4-92C3-A2F148D2EE90}" dt="2019-08-13T21:22:17.854" v="97" actId="20577"/>
          <ac:spMkLst>
            <pc:docMk/>
            <pc:sldMk cId="1832493442" sldId="1262"/>
            <ac:spMk id="5" creationId="{E4C68BE0-54D7-4C43-B0B1-BBD7CF6C34FA}"/>
          </ac:spMkLst>
        </pc:spChg>
      </pc:sldChg>
      <pc:sldMasterChg chg="delSldLayout">
        <pc:chgData name="Gonzalez, Feliciano SLUBE-DIO/7A" userId="71bbd499-3739-4a95-b30e-26c654747d8b" providerId="ADAL" clId="{E59FC052-78DF-42B4-92C3-A2F148D2EE90}" dt="2019-08-18T19:41:54.957" v="164" actId="2696"/>
        <pc:sldMasterMkLst>
          <pc:docMk/>
          <pc:sldMasterMk cId="3013778254" sldId="2147483700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19BD8-A345-DD4E-82BC-7836E94ED064}" type="datetimeFigureOut">
              <a:rPr lang="en-US" smtClean="0"/>
              <a:t>8/25/2019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DA7BE-AF28-AC40-B3F4-6FE38EE55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4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2453D-9B17-C74A-BCA6-F26A43BAE925}" type="datetimeFigureOut">
              <a:rPr lang="en-US" smtClean="0"/>
              <a:t>8/25/2019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19829-C450-CB44-9376-98C92CE11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7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Fill in the city your group is located</a:t>
            </a:r>
          </a:p>
          <a:p>
            <a:r>
              <a:rPr lang="en-US" sz="1000" dirty="0"/>
              <a:t>Add the WIFI password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19829-C450-CB44-9376-98C92CE116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23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19829-C450-CB44-9376-98C92CE116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97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19829-C450-CB44-9376-98C92CE116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379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19829-C450-CB44-9376-98C92CE116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49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19829-C450-CB44-9376-98C92CE116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06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Hot Sa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.jpe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88825" cy="7188927"/>
          </a:xfrm>
          <a:prstGeom prst="rect">
            <a:avLst/>
          </a:prstGeom>
        </p:spPr>
      </p:pic>
      <p:pic>
        <p:nvPicPr>
          <p:cNvPr id="8" name="Picture 7" descr="Icon3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0836" y="-1"/>
            <a:ext cx="9537989" cy="1308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0871" y="2841626"/>
            <a:ext cx="10360501" cy="1470025"/>
          </a:xfrm>
        </p:spPr>
        <p:txBody>
          <a:bodyPr/>
          <a:lstStyle>
            <a:lvl1pPr algn="l">
              <a:defRPr sz="60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2624" y="4597400"/>
            <a:ext cx="8532178" cy="8763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pc="0">
                <a:solidFill>
                  <a:srgbClr val="FFFFFF"/>
                </a:solidFill>
                <a:latin typeface="Times"/>
                <a:cs typeface="Time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text</a:t>
            </a: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9136063" y="6299201"/>
            <a:ext cx="2279660" cy="365125"/>
          </a:xfrm>
        </p:spPr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7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Headline +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71550" y="2671763"/>
            <a:ext cx="10258425" cy="274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a picture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Icon2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0186" y="0"/>
            <a:ext cx="4398640" cy="65408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83075" y="1309688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THIS TITLE</a:t>
            </a:r>
          </a:p>
        </p:txBody>
      </p:sp>
    </p:spTree>
    <p:extLst>
      <p:ext uri="{BB962C8B-B14F-4D97-AF65-F5344CB8AC3E}">
        <p14:creationId xmlns:p14="http://schemas.microsoft.com/office/powerpoint/2010/main" val="102985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 Blue Razz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dien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pic>
        <p:nvPicPr>
          <p:cNvPr id="6" name="Picture 5" descr="connector_02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6721" y="0"/>
            <a:ext cx="6478385" cy="797304"/>
          </a:xfrm>
          <a:prstGeom prst="rect">
            <a:avLst/>
          </a:prstGeom>
        </p:spPr>
      </p:pic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89" y="5967466"/>
            <a:ext cx="2139728" cy="53611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-10652" y="1279425"/>
            <a:ext cx="9194800" cy="10032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lang="en-US" sz="4000" cap="all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THIS TITLE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396715" y="2863849"/>
            <a:ext cx="5318285" cy="2817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0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935503" y="2854324"/>
            <a:ext cx="5318285" cy="2817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0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 Copy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-25400" y="1308101"/>
            <a:ext cx="9194800" cy="10032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lang="en-US" sz="4000" cap="all" baseline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THIS TITLE</a:t>
            </a:r>
          </a:p>
        </p:txBody>
      </p:sp>
      <p:pic>
        <p:nvPicPr>
          <p:cNvPr id="10" name="Picture 9" descr="Icon2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42" y="-1"/>
            <a:ext cx="5584783" cy="91073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396715" y="2863849"/>
            <a:ext cx="5318285" cy="2817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000" spc="0">
                <a:latin typeface="Times"/>
                <a:cs typeface="Times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935503" y="2854324"/>
            <a:ext cx="5318285" cy="2817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000" spc="0">
                <a:latin typeface="Times"/>
                <a:cs typeface="Times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56294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69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 Deep Spac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3918" y="3521074"/>
            <a:ext cx="5387630" cy="2413561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28651" y="2914652"/>
            <a:ext cx="5357812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6186992" y="3516311"/>
            <a:ext cx="5449887" cy="2436254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181725" y="2909889"/>
            <a:ext cx="5462587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1282701"/>
            <a:ext cx="11684000" cy="10032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lang="en-US" sz="4000" cap="all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THIS TITLE</a:t>
            </a:r>
          </a:p>
        </p:txBody>
      </p:sp>
      <p:pic>
        <p:nvPicPr>
          <p:cNvPr id="17" name="Picture 16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23" y="6096202"/>
            <a:ext cx="2139728" cy="536118"/>
          </a:xfrm>
          <a:prstGeom prst="rect">
            <a:avLst/>
          </a:prstGeom>
        </p:spPr>
      </p:pic>
      <p:pic>
        <p:nvPicPr>
          <p:cNvPr id="19" name="Picture 18" descr="Icon2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42" y="-1"/>
            <a:ext cx="5584783" cy="910737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 Tex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496" y="0"/>
            <a:ext cx="12188825" cy="6857998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01048" y="34918"/>
            <a:ext cx="11518348" cy="1028700"/>
          </a:xfrm>
        </p:spPr>
        <p:txBody>
          <a:bodyPr anchor="b"/>
          <a:lstStyle>
            <a:lvl1pPr algn="l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23081" y="1546740"/>
            <a:ext cx="5428789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 hasCustomPrompt="1"/>
          </p:nvPr>
        </p:nvSpPr>
        <p:spPr>
          <a:xfrm>
            <a:off x="6415088" y="1563689"/>
            <a:ext cx="4970462" cy="4278312"/>
          </a:xfrm>
        </p:spPr>
        <p:txBody>
          <a:bodyPr/>
          <a:lstStyle>
            <a:lvl5pPr marL="1828800" indent="0">
              <a:buNone/>
              <a:defRPr baseline="0">
                <a:solidFill>
                  <a:schemeClr val="bg1"/>
                </a:solidFill>
              </a:defRPr>
            </a:lvl5pPr>
          </a:lstStyle>
          <a:p>
            <a:pPr lvl="4"/>
            <a:r>
              <a:rPr lang="en-US" dirty="0"/>
              <a:t>Click to add image or table</a:t>
            </a:r>
          </a:p>
        </p:txBody>
      </p: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23" y="6096202"/>
            <a:ext cx="2139728" cy="536118"/>
          </a:xfrm>
          <a:prstGeom prst="rect">
            <a:avLst/>
          </a:prstGeom>
        </p:spPr>
      </p:pic>
      <p:sp>
        <p:nvSpPr>
          <p:cNvPr id="13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316416" y="2192337"/>
            <a:ext cx="5436684" cy="306621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</p:spTree>
    <p:extLst>
      <p:ext uri="{BB962C8B-B14F-4D97-AF65-F5344CB8AC3E}">
        <p14:creationId xmlns:p14="http://schemas.microsoft.com/office/powerpoint/2010/main" val="473837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connector_02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3554" y="5307105"/>
            <a:ext cx="4435271" cy="92664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-84804" y="34918"/>
            <a:ext cx="11489404" cy="1028700"/>
          </a:xfrm>
        </p:spPr>
        <p:txBody>
          <a:bodyPr anchor="b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23081" y="1546740"/>
            <a:ext cx="5428789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sp>
        <p:nvSpPr>
          <p:cNvPr id="9" name="Content Placeholder 13"/>
          <p:cNvSpPr>
            <a:spLocks noGrp="1"/>
          </p:cNvSpPr>
          <p:nvPr>
            <p:ph sz="quarter" idx="13" hasCustomPrompt="1"/>
          </p:nvPr>
        </p:nvSpPr>
        <p:spPr>
          <a:xfrm>
            <a:off x="6415088" y="1563689"/>
            <a:ext cx="4970462" cy="3743418"/>
          </a:xfrm>
        </p:spPr>
        <p:txBody>
          <a:bodyPr/>
          <a:lstStyle>
            <a:lvl5pPr marL="1828800" indent="0">
              <a:buNone/>
              <a:defRPr baseline="0">
                <a:solidFill>
                  <a:schemeClr val="tx1"/>
                </a:solidFill>
              </a:defRPr>
            </a:lvl5pPr>
          </a:lstStyle>
          <a:p>
            <a:pPr lvl="4"/>
            <a:r>
              <a:rPr lang="en-US" dirty="0"/>
              <a:t>Click to add image or table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316416" y="2192337"/>
            <a:ext cx="5436684" cy="306621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 Blue Raz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dien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" y="0"/>
            <a:ext cx="12188825" cy="6858000"/>
          </a:xfrm>
          <a:prstGeom prst="rect">
            <a:avLst/>
          </a:prstGeom>
        </p:spPr>
      </p:pic>
      <p:pic>
        <p:nvPicPr>
          <p:cNvPr id="14" name="Picture 13" descr="connector_02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3554" y="4965783"/>
            <a:ext cx="4440305" cy="1267968"/>
          </a:xfrm>
          <a:prstGeom prst="rect">
            <a:avLst/>
          </a:prstGeom>
        </p:spPr>
      </p:pic>
      <p:pic>
        <p:nvPicPr>
          <p:cNvPr id="16" name="Picture 15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89" y="5967466"/>
            <a:ext cx="2139728" cy="53611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-114300" y="84932"/>
            <a:ext cx="11049000" cy="1028700"/>
          </a:xfrm>
        </p:spPr>
        <p:txBody>
          <a:bodyPr anchor="b"/>
          <a:lstStyle>
            <a:lvl1pPr algn="l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THIS HEADLINE</a:t>
            </a:r>
          </a:p>
        </p:txBody>
      </p:sp>
    </p:spTree>
    <p:extLst>
      <p:ext uri="{BB962C8B-B14F-4D97-AF65-F5344CB8AC3E}">
        <p14:creationId xmlns:p14="http://schemas.microsoft.com/office/powerpoint/2010/main" val="3617944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39243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Icon5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8770" y="-1"/>
            <a:ext cx="6280055" cy="118770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1028" y="2873375"/>
            <a:ext cx="7734459" cy="281781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2039938"/>
            <a:ext cx="9880759" cy="614362"/>
          </a:xfrm>
        </p:spPr>
        <p:txBody>
          <a:bodyPr>
            <a:noAutofit/>
          </a:bodyPr>
          <a:lstStyle>
            <a:lvl1pPr algn="l">
              <a:defRPr sz="4000" cap="all" baseline="0"/>
            </a:lvl1pPr>
          </a:lstStyle>
          <a:p>
            <a:r>
              <a:rPr lang="en-US" dirty="0"/>
              <a:t>CLICK TO EDIT TITLE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2 Column Tabl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1" y="2039938"/>
            <a:ext cx="9880759" cy="614362"/>
          </a:xfrm>
        </p:spPr>
        <p:txBody>
          <a:bodyPr>
            <a:noAutofit/>
          </a:bodyPr>
          <a:lstStyle>
            <a:lvl1pPr algn="l">
              <a:defRPr sz="4000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441" y="2932113"/>
            <a:ext cx="5385514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>
                <a:latin typeface="Arial Black"/>
                <a:cs typeface="Arial Black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441" y="3571875"/>
            <a:ext cx="5385514" cy="1990725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1800" spc="0">
                <a:latin typeface="Times"/>
                <a:cs typeface="Times"/>
              </a:defRPr>
            </a:lvl1pPr>
            <a:lvl2pPr>
              <a:defRPr sz="1600">
                <a:latin typeface="Times"/>
                <a:cs typeface="Times"/>
              </a:defRPr>
            </a:lvl2pPr>
            <a:lvl3pPr>
              <a:defRPr sz="1400">
                <a:latin typeface="Times"/>
                <a:cs typeface="Times"/>
              </a:defRPr>
            </a:lvl3pPr>
            <a:lvl4pPr>
              <a:defRPr sz="1200">
                <a:latin typeface="Times"/>
                <a:cs typeface="Times"/>
              </a:defRPr>
            </a:lvl4pPr>
            <a:lvl5pPr>
              <a:defRPr sz="1200">
                <a:latin typeface="Times"/>
                <a:cs typeface="Time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1754" y="2932113"/>
            <a:ext cx="538763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 cap="all" spc="300" baseline="0">
                <a:latin typeface="Arial Black"/>
                <a:cs typeface="Arial Black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754" y="3571875"/>
            <a:ext cx="5387630" cy="1990725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1800" spc="0">
                <a:latin typeface="Times"/>
                <a:cs typeface="Times"/>
              </a:defRPr>
            </a:lvl1pPr>
            <a:lvl2pPr>
              <a:defRPr sz="1600">
                <a:latin typeface="Times"/>
                <a:cs typeface="Times"/>
              </a:defRPr>
            </a:lvl2pPr>
            <a:lvl3pPr>
              <a:defRPr sz="1400">
                <a:latin typeface="Times"/>
                <a:cs typeface="Times"/>
              </a:defRPr>
            </a:lvl3pPr>
            <a:lvl4pPr>
              <a:defRPr sz="1200">
                <a:latin typeface="Times"/>
                <a:cs typeface="Times"/>
              </a:defRPr>
            </a:lvl4pPr>
            <a:lvl5pPr>
              <a:defRPr sz="1200">
                <a:latin typeface="Times"/>
                <a:cs typeface="Time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4571999" y="140077"/>
            <a:ext cx="7616826" cy="1230606"/>
            <a:chOff x="4571999" y="140077"/>
            <a:chExt cx="7616826" cy="1230606"/>
          </a:xfrm>
        </p:grpSpPr>
        <p:pic>
          <p:nvPicPr>
            <p:cNvPr id="10" name="Picture 9" descr="Icon12.png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1999" y="140077"/>
              <a:ext cx="7616826" cy="123060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4664597" y="1006999"/>
              <a:ext cx="104173" cy="127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wo Table 2/3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442" y="273050"/>
            <a:ext cx="4010039" cy="1162050"/>
          </a:xfrm>
        </p:spPr>
        <p:txBody>
          <a:bodyPr anchor="ctr"/>
          <a:lstStyle>
            <a:lvl1pPr algn="l">
              <a:defRPr sz="2000" b="1" cap="all" baseline="0">
                <a:latin typeface="+mj-lt"/>
              </a:defRPr>
            </a:lvl1pPr>
          </a:lstStyle>
          <a:p>
            <a:r>
              <a:rPr lang="en-US" dirty="0"/>
              <a:t>CLICK TO EDIT HEADER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 spc="0">
                <a:latin typeface="Times"/>
                <a:cs typeface="Time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this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4797267" y="930273"/>
            <a:ext cx="7161372" cy="281781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ADD PERSONAL PHOTOS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00600" y="314320"/>
            <a:ext cx="7172325" cy="48577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eep Spac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76790" y="0"/>
            <a:ext cx="12265615" cy="70104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con11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9089" y="0"/>
            <a:ext cx="7969736" cy="18161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80871" y="2841626"/>
            <a:ext cx="10360501" cy="1470025"/>
          </a:xfrm>
        </p:spPr>
        <p:txBody>
          <a:bodyPr/>
          <a:lstStyle>
            <a:lvl1pPr algn="l">
              <a:defRPr sz="60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324" y="4597400"/>
            <a:ext cx="8532178" cy="8763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pc="0">
                <a:solidFill>
                  <a:srgbClr val="FFFFFF"/>
                </a:solidFill>
                <a:latin typeface="Times"/>
                <a:cs typeface="Time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text</a:t>
            </a:r>
          </a:p>
        </p:txBody>
      </p:sp>
      <p:pic>
        <p:nvPicPr>
          <p:cNvPr id="14" name="Picture 13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9136063" y="6299201"/>
            <a:ext cx="2279660" cy="365125"/>
          </a:xfrm>
        </p:spPr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552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Tables White/Deep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1860550"/>
            <a:ext cx="5305281" cy="755650"/>
          </a:xfrm>
          <a:solidFill>
            <a:schemeClr val="tx2"/>
          </a:solidFill>
        </p:spPr>
        <p:txBody>
          <a:bodyPr anchor="ctr"/>
          <a:lstStyle>
            <a:lvl1pPr algn="l">
              <a:defRPr sz="18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TABLE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71500" y="2730501"/>
            <a:ext cx="5317981" cy="3047999"/>
          </a:xfrm>
        </p:spPr>
        <p:txBody>
          <a:bodyPr/>
          <a:lstStyle>
            <a:lvl1pPr marL="285750" indent="-285750">
              <a:buFont typeface="Arial" charset="0"/>
              <a:buChar char="•"/>
              <a:defRPr sz="1400" spc="0">
                <a:latin typeface="Times"/>
                <a:cs typeface="Time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this text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6172042" y="2717801"/>
            <a:ext cx="5308758" cy="3047999"/>
          </a:xfrm>
        </p:spPr>
        <p:txBody>
          <a:bodyPr/>
          <a:lstStyle>
            <a:lvl1pPr marL="285750" indent="-285750">
              <a:buFont typeface="Arial" charset="0"/>
              <a:buChar char="•"/>
              <a:defRPr sz="1400" spc="0" baseline="0">
                <a:latin typeface="Times"/>
                <a:cs typeface="Time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this text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4588" y="1863214"/>
            <a:ext cx="5219700" cy="737778"/>
          </a:xfrm>
          <a:solidFill>
            <a:schemeClr val="tx2"/>
          </a:solidFill>
        </p:spPr>
        <p:txBody>
          <a:bodyPr anchor="ctr"/>
          <a:lstStyle>
            <a:lvl1pPr>
              <a:defRPr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TABLE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74471" y="875071"/>
            <a:ext cx="10899775" cy="966429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Large Image Cap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 cap="all" baseline="0"/>
            </a:lvl1pPr>
          </a:lstStyle>
          <a:p>
            <a:r>
              <a:rPr lang="en-US" dirty="0"/>
              <a:t>CLICK TO EDIT THIS BIG CAPTION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 spc="0">
                <a:latin typeface="Times"/>
                <a:cs typeface="Time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this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4571999" y="-1"/>
            <a:ext cx="7616826" cy="902587"/>
            <a:chOff x="4571999" y="-1"/>
            <a:chExt cx="7616826" cy="902587"/>
          </a:xfrm>
        </p:grpSpPr>
        <p:pic>
          <p:nvPicPr>
            <p:cNvPr id="6" name="Picture 5" descr="Icon12.png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1999" y="-1"/>
              <a:ext cx="7616826" cy="90258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 userDrawn="1"/>
          </p:nvSpPr>
          <p:spPr>
            <a:xfrm>
              <a:off x="4664597" y="578734"/>
              <a:ext cx="104173" cy="127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762504" y="2979738"/>
            <a:ext cx="5387630" cy="2972828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62504" y="1550432"/>
            <a:ext cx="10969943" cy="1143000"/>
          </a:xfrm>
        </p:spPr>
        <p:txBody>
          <a:bodyPr>
            <a:normAutofit/>
          </a:bodyPr>
          <a:lstStyle>
            <a:lvl1pPr algn="l">
              <a:defRPr sz="4000" cap="all" baseline="0"/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801666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mall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n.jpe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790" y="0"/>
            <a:ext cx="2667000" cy="6875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216490" y="598488"/>
            <a:ext cx="6350159" cy="2084387"/>
          </a:xfrm>
        </p:spPr>
        <p:txBody>
          <a:bodyPr/>
          <a:lstStyle>
            <a:lvl1pPr algn="l">
              <a:defRPr sz="8800" cap="all" baseline="0">
                <a:solidFill>
                  <a:srgbClr val="1DD89C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797140" y="3201987"/>
            <a:ext cx="7734459" cy="2817813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77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14600" y="0"/>
            <a:ext cx="9674226" cy="685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bout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215681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-89059" y="598488"/>
            <a:ext cx="5473859" cy="2084387"/>
          </a:xfrm>
        </p:spPr>
        <p:txBody>
          <a:bodyPr/>
          <a:lstStyle>
            <a:lvl1pPr algn="l"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563230" y="1935162"/>
            <a:ext cx="5387630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557963" y="1328740"/>
            <a:ext cx="5357812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97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1200" y="1765301"/>
            <a:ext cx="7099300" cy="711199"/>
          </a:xfrm>
        </p:spPr>
        <p:txBody>
          <a:bodyPr anchor="t">
            <a:noAutofit/>
          </a:bodyPr>
          <a:lstStyle>
            <a:lvl1pPr algn="l">
              <a:defRPr sz="4000" b="1" cap="all" baseline="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18467" y="3416300"/>
            <a:ext cx="5029200" cy="1333500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1"/>
                </a:solidFill>
                <a:latin typeface="Times"/>
                <a:cs typeface="Time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z="1400" dirty="0">
                <a:solidFill>
                  <a:srgbClr val="0D0D0D"/>
                </a:solidFill>
                <a:latin typeface="Times"/>
                <a:cs typeface="Times"/>
              </a:rPr>
              <a:t>Edit </a:t>
            </a:r>
            <a:r>
              <a:rPr lang="ro-RO" sz="1400" dirty="0" err="1">
                <a:solidFill>
                  <a:srgbClr val="0D0D0D"/>
                </a:solidFill>
                <a:latin typeface="Times"/>
                <a:cs typeface="Times"/>
              </a:rPr>
              <a:t>this</a:t>
            </a:r>
            <a:r>
              <a:rPr lang="ro-RO" sz="1400" dirty="0">
                <a:solidFill>
                  <a:srgbClr val="0D0D0D"/>
                </a:solidFill>
                <a:latin typeface="Times"/>
                <a:cs typeface="Times"/>
              </a:rPr>
              <a:t> text </a:t>
            </a:r>
            <a:r>
              <a:rPr lang="ro-RO" sz="1400" dirty="0" err="1">
                <a:solidFill>
                  <a:srgbClr val="0D0D0D"/>
                </a:solidFill>
                <a:latin typeface="Times"/>
                <a:cs typeface="Times"/>
              </a:rPr>
              <a:t>here</a:t>
            </a:r>
            <a:endParaRPr lang="ro-RO" sz="1400" dirty="0">
              <a:solidFill>
                <a:srgbClr val="0D0D0D"/>
              </a:solidFill>
              <a:latin typeface="Times"/>
              <a:cs typeface="Times"/>
            </a:endParaRPr>
          </a:p>
        </p:txBody>
      </p:sp>
      <p:pic>
        <p:nvPicPr>
          <p:cNvPr id="7" name="Picture 6" descr="man.jpe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8"/>
          <a:stretch/>
        </p:blipFill>
        <p:spPr>
          <a:xfrm>
            <a:off x="8416925" y="0"/>
            <a:ext cx="3771900" cy="687583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798843" y="2757949"/>
            <a:ext cx="4956175" cy="590550"/>
          </a:xfrm>
        </p:spPr>
        <p:txBody>
          <a:bodyPr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Hot Sa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.jpe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pic>
        <p:nvPicPr>
          <p:cNvPr id="8" name="Picture 7" descr="icons.png"/>
          <p:cNvPicPr>
            <a:picLocks noChangeAspect="1"/>
          </p:cNvPicPr>
          <p:nvPr userDrawn="1"/>
        </p:nvPicPr>
        <p:blipFill>
          <a:blip r:embed="rId3" cstate="email">
            <a:alphaModFix amt="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6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10363" y="2873376"/>
            <a:ext cx="8153559" cy="1668462"/>
          </a:xfrm>
        </p:spPr>
        <p:txBody>
          <a:bodyPr/>
          <a:lstStyle>
            <a:lvl1pPr algn="l">
              <a:defRPr sz="6000" cap="all" spc="6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BREAK SLIDE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933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Blue Raz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dien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6114" y="0"/>
            <a:ext cx="12429714" cy="6858000"/>
          </a:xfrm>
          <a:prstGeom prst="rect">
            <a:avLst/>
          </a:prstGeom>
        </p:spPr>
      </p:pic>
      <p:pic>
        <p:nvPicPr>
          <p:cNvPr id="12" name="Picture 11" descr="icons.png"/>
          <p:cNvPicPr>
            <a:picLocks noChangeAspect="1"/>
          </p:cNvPicPr>
          <p:nvPr userDrawn="1"/>
        </p:nvPicPr>
        <p:blipFill>
          <a:blip r:embed="rId3" cstate="email">
            <a:alphaModFix amt="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6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39859" y="2873376"/>
            <a:ext cx="8153559" cy="1668462"/>
          </a:xfrm>
        </p:spPr>
        <p:txBody>
          <a:bodyPr/>
          <a:lstStyle>
            <a:lvl1pPr algn="l">
              <a:defRPr sz="6000" cap="all" spc="6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BREAK SLIDE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11479213" y="6299198"/>
            <a:ext cx="392114" cy="365125"/>
          </a:xfrm>
        </p:spPr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3707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Deep Spac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76790" y="0"/>
            <a:ext cx="12265615" cy="685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icons.png"/>
          <p:cNvPicPr>
            <a:picLocks noChangeAspect="1"/>
          </p:cNvPicPr>
          <p:nvPr userDrawn="1"/>
        </p:nvPicPr>
        <p:blipFill>
          <a:blip r:embed="rId2" cstate="email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690" y="1786"/>
            <a:ext cx="12188825" cy="6856214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-139859" y="2873376"/>
            <a:ext cx="8153559" cy="1668462"/>
          </a:xfrm>
        </p:spPr>
        <p:txBody>
          <a:bodyPr/>
          <a:lstStyle>
            <a:lvl1pPr algn="l">
              <a:defRPr sz="6000" cap="all" spc="6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BREAK SLIDE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284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76790" y="0"/>
            <a:ext cx="12265615" cy="685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©2018 Alteryx,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6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510946"/>
            <a:ext cx="10472738" cy="174823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0871" y="2841626"/>
            <a:ext cx="10360501" cy="1470025"/>
          </a:xfrm>
        </p:spPr>
        <p:txBody>
          <a:bodyPr/>
          <a:lstStyle>
            <a:lvl1pPr algn="l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324" y="4597400"/>
            <a:ext cx="8532178" cy="8763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pc="0">
                <a:solidFill>
                  <a:srgbClr val="000000"/>
                </a:solidFill>
                <a:latin typeface="Times"/>
                <a:cs typeface="Time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text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ue Razz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dien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" y="0"/>
            <a:ext cx="12188825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 Connector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39243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Icon2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0186" y="0"/>
            <a:ext cx="4398640" cy="654086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-114300" y="1334532"/>
            <a:ext cx="9321959" cy="1143000"/>
          </a:xfrm>
        </p:spPr>
        <p:txBody>
          <a:bodyPr>
            <a:normAutofit/>
          </a:bodyPr>
          <a:lstStyle>
            <a:lvl1pPr algn="l">
              <a:defRPr sz="4000" cap="all" baseline="0"/>
            </a:lvl1pPr>
          </a:lstStyle>
          <a:p>
            <a:r>
              <a:rPr lang="en-US" dirty="0"/>
              <a:t>SAMPLE CONTENT SLIDE, WITH BULLETS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 hasCustomPrompt="1"/>
          </p:nvPr>
        </p:nvSpPr>
        <p:spPr>
          <a:xfrm>
            <a:off x="776288" y="2717800"/>
            <a:ext cx="11069764" cy="3048000"/>
          </a:xfrm>
        </p:spPr>
        <p:txBody>
          <a:bodyPr>
            <a:normAutofit/>
          </a:bodyPr>
          <a:lstStyle>
            <a:lvl1pPr marL="285750" indent="-285750">
              <a:buFont typeface="Arial"/>
              <a:buChar char="•"/>
              <a:defRPr sz="2000" spc="0">
                <a:latin typeface="Times"/>
                <a:cs typeface="Times"/>
              </a:defRPr>
            </a:lvl1pPr>
          </a:lstStyle>
          <a:p>
            <a:pPr marL="147637" indent="0">
              <a:buNone/>
            </a:pPr>
            <a:r>
              <a:rPr lang="en-US" dirty="0" err="1"/>
              <a:t>Porionecest</a:t>
            </a:r>
            <a:r>
              <a:rPr lang="en-US" dirty="0"/>
              <a:t> </a:t>
            </a:r>
            <a:r>
              <a:rPr lang="en-US" dirty="0" err="1"/>
              <a:t>parunt</a:t>
            </a:r>
            <a:r>
              <a:rPr lang="en-US" dirty="0"/>
              <a:t> od </a:t>
            </a:r>
            <a:r>
              <a:rPr lang="en-US" dirty="0" err="1"/>
              <a:t>molorectore</a:t>
            </a:r>
            <a:r>
              <a:rPr lang="en-US" dirty="0"/>
              <a:t> </a:t>
            </a:r>
            <a:r>
              <a:rPr lang="en-US" dirty="0" err="1"/>
              <a:t>volorum</a:t>
            </a:r>
            <a:r>
              <a:rPr lang="en-US" dirty="0"/>
              <a:t> rem </a:t>
            </a:r>
            <a:r>
              <a:rPr lang="en-US" dirty="0" err="1"/>
              <a:t>il</a:t>
            </a:r>
            <a:r>
              <a:rPr lang="en-US" dirty="0"/>
              <a:t> mi, </a:t>
            </a:r>
            <a:r>
              <a:rPr lang="en-US" dirty="0" err="1"/>
              <a:t>cumquid</a:t>
            </a:r>
            <a:r>
              <a:rPr lang="en-US" dirty="0"/>
              <a:t> quo </a:t>
            </a:r>
            <a:r>
              <a:rPr lang="en-US" dirty="0" err="1"/>
              <a:t>cusam</a:t>
            </a:r>
            <a:r>
              <a:rPr lang="en-US" dirty="0"/>
              <a:t> </a:t>
            </a:r>
            <a:r>
              <a:rPr lang="en-US" dirty="0" err="1"/>
              <a:t>acescipsaped</a:t>
            </a:r>
            <a:r>
              <a:rPr lang="en-US" dirty="0"/>
              <a:t> </a:t>
            </a:r>
            <a:r>
              <a:rPr lang="en-US" dirty="0" err="1"/>
              <a:t>quiducident</a:t>
            </a:r>
            <a:r>
              <a:rPr lang="en-US" dirty="0"/>
              <a:t> </a:t>
            </a:r>
            <a:r>
              <a:rPr lang="en-US" dirty="0" err="1"/>
              <a:t>eturio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provit</a:t>
            </a:r>
            <a:r>
              <a:rPr lang="en-US" dirty="0"/>
              <a:t> </a:t>
            </a:r>
            <a:r>
              <a:rPr lang="en-US" dirty="0" err="1"/>
              <a:t>asintem</a:t>
            </a:r>
            <a:r>
              <a:rPr lang="en-US" dirty="0"/>
              <a:t> </a:t>
            </a:r>
            <a:r>
              <a:rPr lang="en-US" dirty="0" err="1"/>
              <a:t>porior</a:t>
            </a:r>
            <a:r>
              <a:rPr lang="en-US" dirty="0"/>
              <a:t> </a:t>
            </a:r>
            <a:r>
              <a:rPr lang="en-US" dirty="0" err="1"/>
              <a:t>sequi</a:t>
            </a:r>
            <a:r>
              <a:rPr lang="en-US" dirty="0"/>
              <a:t> </a:t>
            </a:r>
            <a:r>
              <a:rPr lang="en-US" dirty="0" err="1"/>
              <a:t>reperib</a:t>
            </a:r>
            <a:r>
              <a:rPr lang="en-US" dirty="0"/>
              <a:t> </a:t>
            </a:r>
            <a:r>
              <a:rPr lang="en-US" dirty="0" err="1"/>
              <a:t>uscimi</a:t>
            </a:r>
            <a:r>
              <a:rPr lang="en-US" dirty="0"/>
              <a:t>, </a:t>
            </a:r>
            <a:r>
              <a:rPr lang="en-US" dirty="0" err="1"/>
              <a:t>volenda</a:t>
            </a:r>
            <a:r>
              <a:rPr lang="en-US" dirty="0"/>
              <a:t> </a:t>
            </a:r>
            <a:r>
              <a:rPr lang="en-US" dirty="0" err="1"/>
              <a:t>verion</a:t>
            </a:r>
            <a:r>
              <a:rPr lang="en-US" dirty="0"/>
              <a:t> </a:t>
            </a:r>
            <a:r>
              <a:rPr lang="en-US" dirty="0" err="1"/>
              <a:t>etur</a:t>
            </a:r>
            <a:r>
              <a:rPr lang="en-US" dirty="0"/>
              <a:t> sin </a:t>
            </a:r>
            <a:r>
              <a:rPr lang="en-US" dirty="0" err="1"/>
              <a:t>perepr</a:t>
            </a:r>
            <a:r>
              <a:rPr lang="en-US" dirty="0"/>
              <a:t>: </a:t>
            </a:r>
          </a:p>
          <a:p>
            <a:pPr>
              <a:spcBef>
                <a:spcPts val="1800"/>
              </a:spcBef>
            </a:pPr>
            <a:r>
              <a:rPr lang="en-US" dirty="0" err="1"/>
              <a:t>Fel</a:t>
            </a:r>
            <a:r>
              <a:rPr lang="en-US" dirty="0"/>
              <a:t> </a:t>
            </a:r>
            <a:r>
              <a:rPr lang="en-US" dirty="0" err="1"/>
              <a:t>Omnim</a:t>
            </a:r>
            <a:r>
              <a:rPr lang="en-US" dirty="0"/>
              <a:t> </a:t>
            </a:r>
            <a:r>
              <a:rPr lang="en-US" dirty="0" err="1"/>
              <a:t>etur</a:t>
            </a:r>
            <a:r>
              <a:rPr lang="en-US" dirty="0"/>
              <a:t> </a:t>
            </a:r>
            <a:r>
              <a:rPr lang="en-US" dirty="0" err="1"/>
              <a:t>minvendicae</a:t>
            </a:r>
            <a:r>
              <a:rPr lang="en-US" dirty="0"/>
              <a:t> plicae </a:t>
            </a:r>
            <a:r>
              <a:rPr lang="en-US" dirty="0" err="1"/>
              <a:t>volore</a:t>
            </a:r>
            <a:r>
              <a:rPr lang="en-US" dirty="0"/>
              <a:t> od quae </a:t>
            </a:r>
            <a:br>
              <a:rPr lang="en-US" dirty="0"/>
            </a:br>
            <a:r>
              <a:rPr lang="en-US" dirty="0" err="1"/>
              <a:t>parcimo</a:t>
            </a:r>
            <a:r>
              <a:rPr lang="en-US" dirty="0"/>
              <a:t> </a:t>
            </a:r>
            <a:r>
              <a:rPr lang="en-US" dirty="0" err="1"/>
              <a:t>lorerferchil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 </a:t>
            </a:r>
            <a:r>
              <a:rPr lang="en-US" dirty="0" err="1"/>
              <a:t>excea</a:t>
            </a:r>
            <a:r>
              <a:rPr lang="en-US" dirty="0"/>
              <a:t> </a:t>
            </a:r>
            <a:r>
              <a:rPr lang="en-US" dirty="0" err="1"/>
              <a:t>comnimus</a:t>
            </a:r>
            <a:r>
              <a:rPr lang="en-US" dirty="0"/>
              <a:t> </a:t>
            </a:r>
          </a:p>
          <a:p>
            <a:r>
              <a:rPr lang="en-US" dirty="0"/>
              <a:t>De in </a:t>
            </a:r>
            <a:r>
              <a:rPr lang="en-US" dirty="0" err="1"/>
              <a:t>consequ</a:t>
            </a:r>
            <a:r>
              <a:rPr lang="en-US" dirty="0"/>
              <a:t> </a:t>
            </a:r>
            <a:r>
              <a:rPr lang="en-US" dirty="0" err="1"/>
              <a:t>amuscilles</a:t>
            </a:r>
            <a:r>
              <a:rPr lang="en-US" dirty="0"/>
              <a:t> </a:t>
            </a:r>
            <a:r>
              <a:rPr lang="en-US" dirty="0" err="1"/>
              <a:t>magnisc</a:t>
            </a:r>
            <a:r>
              <a:rPr lang="en-US" dirty="0"/>
              <a:t> </a:t>
            </a:r>
            <a:r>
              <a:rPr lang="en-US" dirty="0" err="1"/>
              <a:t>ilissedi</a:t>
            </a:r>
            <a:r>
              <a:rPr lang="en-US" dirty="0"/>
              <a:t> </a:t>
            </a:r>
            <a:r>
              <a:rPr lang="en-US" dirty="0" err="1"/>
              <a:t>omnimo</a:t>
            </a:r>
            <a:r>
              <a:rPr lang="en-US" dirty="0"/>
              <a:t> to </a:t>
            </a:r>
            <a:r>
              <a:rPr lang="en-US" dirty="0" err="1"/>
              <a:t>eume</a:t>
            </a:r>
            <a:r>
              <a:rPr lang="en-US" dirty="0"/>
              <a:t> </a:t>
            </a:r>
            <a:r>
              <a:rPr lang="en-US" dirty="0" err="1"/>
              <a:t>secto</a:t>
            </a:r>
            <a:r>
              <a:rPr lang="en-US" dirty="0"/>
              <a:t> blab </a:t>
            </a:r>
            <a:r>
              <a:rPr lang="en-US" dirty="0" err="1"/>
              <a:t>ipsam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 </a:t>
            </a:r>
            <a:r>
              <a:rPr lang="en-US" dirty="0" err="1"/>
              <a:t>nonseque</a:t>
            </a:r>
            <a:r>
              <a:rPr lang="en-US" dirty="0"/>
              <a:t> </a:t>
            </a:r>
            <a:r>
              <a:rPr lang="en-US" dirty="0" err="1"/>
              <a:t>nobit</a:t>
            </a:r>
            <a:r>
              <a:rPr lang="en-US" dirty="0"/>
              <a:t>, </a:t>
            </a:r>
            <a:r>
              <a:rPr lang="en-US" dirty="0" err="1"/>
              <a:t>vercia</a:t>
            </a:r>
            <a:r>
              <a:rPr lang="en-US" dirty="0"/>
              <a:t> </a:t>
            </a:r>
            <a:r>
              <a:rPr lang="en-US" dirty="0" err="1"/>
              <a:t>veni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 </a:t>
            </a:r>
          </a:p>
          <a:p>
            <a:r>
              <a:rPr lang="fr-FR" dirty="0" err="1"/>
              <a:t>Occum</a:t>
            </a:r>
            <a:r>
              <a:rPr lang="fr-FR" dirty="0"/>
              <a:t> et </a:t>
            </a:r>
            <a:r>
              <a:rPr lang="fr-FR" dirty="0" err="1"/>
              <a:t>occupta</a:t>
            </a:r>
            <a:r>
              <a:rPr lang="fr-FR" dirty="0"/>
              <a:t> </a:t>
            </a:r>
            <a:r>
              <a:rPr lang="fr-FR" dirty="0" err="1"/>
              <a:t>sunt</a:t>
            </a:r>
            <a:r>
              <a:rPr lang="fr-FR" dirty="0"/>
              <a:t> </a:t>
            </a:r>
            <a:r>
              <a:rPr lang="fr-FR" dirty="0" err="1"/>
              <a:t>haribus</a:t>
            </a:r>
            <a:r>
              <a:rPr lang="fr-FR" dirty="0"/>
              <a:t> id qui net et ma plant </a:t>
            </a:r>
            <a:r>
              <a:rPr lang="fr-FR" dirty="0" err="1"/>
              <a:t>exerio</a:t>
            </a:r>
            <a:endParaRPr lang="fr-FR" dirty="0"/>
          </a:p>
          <a:p>
            <a:endParaRPr lang="en-US" dirty="0"/>
          </a:p>
        </p:txBody>
      </p:sp>
      <p:pic>
        <p:nvPicPr>
          <p:cNvPr id="2" name="Picture 1" descr="Icon2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607" r="39402"/>
          <a:stretch/>
        </p:blipFill>
        <p:spPr>
          <a:xfrm>
            <a:off x="6667499" y="-63500"/>
            <a:ext cx="5572125" cy="930209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228600" y="6013691"/>
            <a:ext cx="2095500" cy="651416"/>
          </a:xfrm>
        </p:spPr>
        <p:txBody>
          <a:bodyPr anchor="ctr">
            <a:normAutofit/>
          </a:bodyPr>
          <a:lstStyle>
            <a:lvl1pPr algn="ctr">
              <a:defRPr sz="1100"/>
            </a:lvl1pPr>
          </a:lstStyle>
          <a:p>
            <a:r>
              <a:rPr lang="en-US" dirty="0"/>
              <a:t>Click to add logo</a:t>
            </a:r>
          </a:p>
        </p:txBody>
      </p:sp>
    </p:spTree>
    <p:extLst>
      <p:ext uri="{BB962C8B-B14F-4D97-AF65-F5344CB8AC3E}">
        <p14:creationId xmlns:p14="http://schemas.microsoft.com/office/powerpoint/2010/main" val="237846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VW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KK7_1161-LR_preview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15681" cy="6858000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754" y="1819275"/>
            <a:ext cx="5387630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-119389" y="771070"/>
            <a:ext cx="5077549" cy="2609178"/>
          </a:xfrm>
        </p:spPr>
        <p:txBody>
          <a:bodyPr/>
          <a:lstStyle>
            <a:lvl1pPr algn="l"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AGE-</a:t>
            </a:r>
            <a:br>
              <a:rPr lang="en-US" dirty="0"/>
            </a:br>
            <a:r>
              <a:rPr lang="en-US" dirty="0"/>
              <a:t>NDA</a:t>
            </a:r>
          </a:p>
        </p:txBody>
      </p:sp>
    </p:spTree>
    <p:extLst>
      <p:ext uri="{BB962C8B-B14F-4D97-AF65-F5344CB8AC3E}">
        <p14:creationId xmlns:p14="http://schemas.microsoft.com/office/powerpoint/2010/main" val="141817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K7_1512-LR_crop_preview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215681" cy="6858000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754" y="1819275"/>
            <a:ext cx="5387630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-119389" y="771070"/>
            <a:ext cx="5077549" cy="2609178"/>
          </a:xfrm>
        </p:spPr>
        <p:txBody>
          <a:bodyPr/>
          <a:lstStyle>
            <a:lvl1pPr algn="l"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AGE-</a:t>
            </a:r>
            <a:br>
              <a:rPr lang="en-US" dirty="0"/>
            </a:br>
            <a:r>
              <a:rPr lang="en-US" dirty="0"/>
              <a:t>NDA</a:t>
            </a:r>
          </a:p>
        </p:txBody>
      </p:sp>
    </p:spTree>
    <p:extLst>
      <p:ext uri="{BB962C8B-B14F-4D97-AF65-F5344CB8AC3E}">
        <p14:creationId xmlns:p14="http://schemas.microsoft.com/office/powerpoint/2010/main" val="58486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eep Spac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KK7_1161-LR_preview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15681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5092700" y="0"/>
            <a:ext cx="7096125" cy="685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91754" y="1819275"/>
            <a:ext cx="5387630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rgbClr val="FFFFFF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defRPr sz="1600">
                <a:solidFill>
                  <a:srgbClr val="FFFFFF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-119389" y="771070"/>
            <a:ext cx="5077549" cy="2609178"/>
          </a:xfrm>
        </p:spPr>
        <p:txBody>
          <a:bodyPr/>
          <a:lstStyle>
            <a:lvl1pPr algn="l"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AGE-</a:t>
            </a:r>
            <a:br>
              <a:rPr lang="en-US" dirty="0"/>
            </a:br>
            <a:r>
              <a:rPr lang="en-US" dirty="0"/>
              <a:t>NDA</a:t>
            </a:r>
          </a:p>
        </p:txBody>
      </p:sp>
    </p:spTree>
    <p:extLst>
      <p:ext uri="{BB962C8B-B14F-4D97-AF65-F5344CB8AC3E}">
        <p14:creationId xmlns:p14="http://schemas.microsoft.com/office/powerpoint/2010/main" val="74955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83075" y="1755775"/>
            <a:ext cx="10360501" cy="1362075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en-US" dirty="0"/>
              <a:t>CLICK TO EDIT INTRO</a:t>
            </a:r>
          </a:p>
        </p:txBody>
      </p:sp>
      <p:pic>
        <p:nvPicPr>
          <p:cNvPr id="7" name="Picture 6" descr="Icon5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8770" y="-1"/>
            <a:ext cx="6280055" cy="1187707"/>
          </a:xfrm>
          <a:prstGeom prst="rect">
            <a:avLst/>
          </a:prstGeom>
        </p:spPr>
      </p:pic>
      <p:pic>
        <p:nvPicPr>
          <p:cNvPr id="8" name="Picture 7" descr="Icon3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72144"/>
            <a:ext cx="2072342" cy="98547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720016" y="3119437"/>
            <a:ext cx="5387630" cy="306621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latin typeface="Times"/>
                <a:cs typeface="Time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Edit bullets</a:t>
            </a:r>
          </a:p>
          <a:p>
            <a:pPr lvl="3"/>
            <a:r>
              <a:rPr lang="en-US" dirty="0"/>
              <a:t>Edit bullets</a:t>
            </a:r>
          </a:p>
          <a:p>
            <a:pPr lvl="4"/>
            <a:r>
              <a:rPr lang="en-US" dirty="0"/>
              <a:t>Edit bullets</a:t>
            </a:r>
          </a:p>
        </p:txBody>
      </p:sp>
    </p:spTree>
    <p:extLst>
      <p:ext uri="{BB962C8B-B14F-4D97-AF65-F5344CB8AC3E}">
        <p14:creationId xmlns:p14="http://schemas.microsoft.com/office/powerpoint/2010/main" val="37725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eep Spac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6322" y="-20000"/>
            <a:ext cx="12265615" cy="6878000"/>
          </a:xfrm>
          <a:prstGeom prst="rect">
            <a:avLst/>
          </a:prstGeom>
          <a:solidFill>
            <a:srgbClr val="0B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con6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322" y="4776732"/>
            <a:ext cx="5404746" cy="968033"/>
          </a:xfrm>
          <a:prstGeom prst="rect">
            <a:avLst/>
          </a:prstGeom>
        </p:spPr>
      </p:pic>
      <p:pic>
        <p:nvPicPr>
          <p:cNvPr id="12" name="Picture 11" descr="Icon1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9782" y="279399"/>
            <a:ext cx="9729511" cy="15409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19389" y="771070"/>
            <a:ext cx="5077549" cy="2609178"/>
          </a:xfrm>
        </p:spPr>
        <p:txBody>
          <a:bodyPr/>
          <a:lstStyle>
            <a:lvl1pPr algn="l"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EDIT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534530" y="2792412"/>
            <a:ext cx="5387630" cy="3249800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charset="0"/>
              <a:buChar char="•"/>
              <a:defRPr sz="2400" spc="0">
                <a:solidFill>
                  <a:schemeClr val="bg1"/>
                </a:solidFill>
                <a:latin typeface="Times"/>
                <a:cs typeface="Times"/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ADD PHOTO HERE</a:t>
            </a:r>
          </a:p>
          <a:p>
            <a:pPr lvl="1"/>
            <a:r>
              <a:rPr lang="en-US" dirty="0"/>
              <a:t>Edit bullets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29263" y="2185990"/>
            <a:ext cx="5357812" cy="54292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THIS SUBTITLE</a:t>
            </a:r>
          </a:p>
        </p:txBody>
      </p:sp>
      <p:pic>
        <p:nvPicPr>
          <p:cNvPr id="15" name="Picture 14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3" y="6172402"/>
            <a:ext cx="2031677" cy="5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5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Headline Blank Blue Razz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dient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pic>
        <p:nvPicPr>
          <p:cNvPr id="11" name="Picture 10" descr="Icon11.pn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2045" y="4584700"/>
            <a:ext cx="5706780" cy="156796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71550" y="2671763"/>
            <a:ext cx="10258425" cy="274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a picture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23" y="6096202"/>
            <a:ext cx="2139728" cy="536118"/>
          </a:xfrm>
          <a:prstGeom prst="rect">
            <a:avLst/>
          </a:prstGeom>
        </p:spPr>
      </p:pic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-10652" y="1279425"/>
            <a:ext cx="9194800" cy="10032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lang="en-US" sz="4000" cap="all" baseline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THIS TITLE</a:t>
            </a:r>
          </a:p>
        </p:txBody>
      </p:sp>
    </p:spTree>
    <p:extLst>
      <p:ext uri="{BB962C8B-B14F-4D97-AF65-F5344CB8AC3E}">
        <p14:creationId xmlns:p14="http://schemas.microsoft.com/office/powerpoint/2010/main" val="37740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Logo2.png"/>
          <p:cNvPicPr>
            <a:picLocks noChangeAspect="1"/>
          </p:cNvPicPr>
          <p:nvPr userDrawn="1"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23" y="6198692"/>
            <a:ext cx="2015802" cy="505068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6063" y="6299201"/>
            <a:ext cx="2279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r>
              <a:rPr lang="en-US" dirty="0"/>
              <a:t>©2018 Alteryx,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79213" y="6299198"/>
            <a:ext cx="3921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Times" charset="0"/>
                <a:ea typeface="Times" charset="0"/>
                <a:cs typeface="Times" charset="0"/>
              </a:defRPr>
            </a:lvl1pPr>
          </a:lstStyle>
          <a:p>
            <a:fld id="{D8F68526-9201-1A4E-883A-78DE8EE78F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7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13" r:id="rId2"/>
    <p:sldLayoutId id="2147483732" r:id="rId3"/>
    <p:sldLayoutId id="2147483706" r:id="rId4"/>
    <p:sldLayoutId id="2147483714" r:id="rId5"/>
    <p:sldLayoutId id="2147483715" r:id="rId6"/>
    <p:sldLayoutId id="2147483703" r:id="rId7"/>
    <p:sldLayoutId id="2147483702" r:id="rId8"/>
    <p:sldLayoutId id="2147483717" r:id="rId9"/>
    <p:sldLayoutId id="2147483709" r:id="rId10"/>
    <p:sldLayoutId id="2147483727" r:id="rId11"/>
    <p:sldLayoutId id="2147483721" r:id="rId12"/>
    <p:sldLayoutId id="2147483724" r:id="rId13"/>
    <p:sldLayoutId id="2147483719" r:id="rId14"/>
    <p:sldLayoutId id="2147483746" r:id="rId15"/>
    <p:sldLayoutId id="2147483718" r:id="rId16"/>
    <p:sldLayoutId id="2147483726" r:id="rId17"/>
    <p:sldLayoutId id="2147483725" r:id="rId18"/>
    <p:sldLayoutId id="2147483728" r:id="rId19"/>
    <p:sldLayoutId id="2147483735" r:id="rId20"/>
    <p:sldLayoutId id="2147483729" r:id="rId21"/>
    <p:sldLayoutId id="2147483716" r:id="rId22"/>
    <p:sldLayoutId id="2147483705" r:id="rId23"/>
    <p:sldLayoutId id="2147483708" r:id="rId24"/>
    <p:sldLayoutId id="2147483723" r:id="rId25"/>
    <p:sldLayoutId id="2147483710" r:id="rId26"/>
    <p:sldLayoutId id="2147483720" r:id="rId27"/>
    <p:sldLayoutId id="2147483711" r:id="rId28"/>
    <p:sldLayoutId id="2147483747" r:id="rId29"/>
    <p:sldLayoutId id="2147483749" r:id="rId30"/>
    <p:sldLayoutId id="2147483750" r:id="rId31"/>
    <p:sldLayoutId id="2147483748" r:id="rId32"/>
    <p:sldLayoutId id="2147483751" r:id="rId33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400" kern="1200" spc="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kern="1200" spc="300">
          <a:solidFill>
            <a:schemeClr val="tx1"/>
          </a:solidFill>
          <a:latin typeface="Arial Black"/>
          <a:ea typeface="+mn-ea"/>
          <a:cs typeface="Arial Blac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"/>
          <a:ea typeface="+mn-ea"/>
          <a:cs typeface="Time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"/>
          <a:ea typeface="+mn-ea"/>
          <a:cs typeface="Time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"/>
          <a:ea typeface="+mn-ea"/>
          <a:cs typeface="Time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"/>
          <a:ea typeface="+mn-ea"/>
          <a:cs typeface="Time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97585"/>
            <a:ext cx="7979079" cy="3149404"/>
          </a:xfrm>
        </p:spPr>
        <p:txBody>
          <a:bodyPr/>
          <a:lstStyle/>
          <a:p>
            <a:r>
              <a:rPr lang="en-US" sz="7200" dirty="0" err="1"/>
              <a:t>HOUSTOn</a:t>
            </a:r>
            <a:r>
              <a:rPr lang="en-US" sz="7200" dirty="0"/>
              <a:t> </a:t>
            </a:r>
            <a:br>
              <a:rPr lang="en-US" sz="7200" dirty="0"/>
            </a:br>
            <a:r>
              <a:rPr lang="en-US" sz="7200" dirty="0" err="1"/>
              <a:t>alteryx</a:t>
            </a:r>
            <a:r>
              <a:rPr lang="en-US" sz="7200" dirty="0"/>
              <a:t> </a:t>
            </a:r>
            <a:br>
              <a:rPr lang="en-US" sz="7200" dirty="0"/>
            </a:br>
            <a:r>
              <a:rPr lang="en-US" sz="7200" dirty="0"/>
              <a:t>user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46989"/>
            <a:ext cx="4267676" cy="3556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Q3 2019 </a:t>
            </a:r>
            <a:r>
              <a:rPr lang="en-US" dirty="0">
                <a:solidFill>
                  <a:schemeClr val="accent6"/>
                </a:solidFill>
              </a:rPr>
              <a:t>|</a:t>
            </a: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August 22,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©2018 Alteryx,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50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A38AEE2-0E34-4D57-8D47-13004042EC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62550" y="364282"/>
            <a:ext cx="6934200" cy="52649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11:30 – 11:40 AM: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MEET &amp; GREET/INTROS</a:t>
            </a:r>
            <a:r>
              <a:rPr lang="en-US" sz="20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11:40 – 11:50 AM :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TOOL OF THE DAY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	Felix Gonzalez – Shell Oil Company</a:t>
            </a:r>
          </a:p>
          <a:p>
            <a:pPr marL="0" indent="0">
              <a:buNone/>
            </a:pP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11:50 – 12:00 PM: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ALTERYX QUIZ!!!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	</a:t>
            </a: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12:00 – 12:40 PM: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Alteryx 2019.2 Demo</a:t>
            </a:r>
            <a:r>
              <a:rPr lang="en-US" sz="2800" dirty="0"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/>
                </a:solidFill>
                <a:cs typeface="Arial" panose="020B0604020202020204" pitchFamily="34" charset="0"/>
              </a:rPr>
              <a:t>	</a:t>
            </a:r>
            <a:r>
              <a:rPr lang="en-US" sz="2000" dirty="0">
                <a:solidFill>
                  <a:schemeClr val="accent6"/>
                </a:solidFill>
                <a:cs typeface="Arial" panose="020B0604020202020204" pitchFamily="34" charset="0"/>
              </a:rPr>
              <a:t>Daniel F. - Alteryx</a:t>
            </a: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12:40 – 1:00 PM: 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CLOSING REMARKS/ NETWORKING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©2019 Alteryx,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68526-9201-1A4E-883A-78DE8EE78F2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98244-4772-4625-AF7E-C6A67F21E724}"/>
              </a:ext>
            </a:extLst>
          </p:cNvPr>
          <p:cNvSpPr txBox="1"/>
          <p:nvPr/>
        </p:nvSpPr>
        <p:spPr>
          <a:xfrm>
            <a:off x="3940617" y="6367033"/>
            <a:ext cx="37721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*This meeting is being recorded and will be shared on the User Group page.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509A2E-6CA9-4A37-AD12-7FED43931C40}"/>
              </a:ext>
            </a:extLst>
          </p:cNvPr>
          <p:cNvSpPr txBox="1"/>
          <p:nvPr/>
        </p:nvSpPr>
        <p:spPr>
          <a:xfrm>
            <a:off x="259976" y="335916"/>
            <a:ext cx="317150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bg1"/>
                </a:solidFill>
                <a:latin typeface="+mj-lt"/>
              </a:rPr>
              <a:t>AGE-</a:t>
            </a:r>
          </a:p>
          <a:p>
            <a:r>
              <a:rPr lang="en-US" sz="8800" dirty="0">
                <a:solidFill>
                  <a:schemeClr val="bg1"/>
                </a:solidFill>
                <a:latin typeface="+mj-lt"/>
              </a:rPr>
              <a:t>NDA</a:t>
            </a:r>
          </a:p>
        </p:txBody>
      </p:sp>
    </p:spTree>
    <p:extLst>
      <p:ext uri="{BB962C8B-B14F-4D97-AF65-F5344CB8AC3E}">
        <p14:creationId xmlns:p14="http://schemas.microsoft.com/office/powerpoint/2010/main" val="292636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260F03B-508B-1447-919F-534B0E914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40" r="32213"/>
          <a:stretch/>
        </p:blipFill>
        <p:spPr>
          <a:xfrm>
            <a:off x="0" y="0"/>
            <a:ext cx="5212080" cy="68659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A1D49D-AEF5-1443-B20D-61CB3E5A2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9059" y="2024952"/>
            <a:ext cx="5473859" cy="2084387"/>
          </a:xfrm>
        </p:spPr>
        <p:txBody>
          <a:bodyPr/>
          <a:lstStyle/>
          <a:p>
            <a:r>
              <a:rPr lang="en-US" dirty="0"/>
              <a:t>Tool of the 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B3282-67A8-9440-9CDE-6A19196DC1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" charset="0"/>
                <a:cs typeface="Times" charset="0"/>
              </a:rPr>
              <a:t>©2018 Alteryx,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" charset="0"/>
              <a:cs typeface="Times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0FA4B-F2B9-2E43-AA4B-7557A425B0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F68526-9201-1A4E-883A-78DE8EE78F2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imes" charset="0"/>
                <a:cs typeface="Times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imes" charset="0"/>
              <a:cs typeface="Times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C68BE0-54D7-4C43-B0B1-BBD7CF6C34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165" y="3067145"/>
            <a:ext cx="5723796" cy="3019044"/>
          </a:xfrm>
        </p:spPr>
        <p:txBody>
          <a:bodyPr/>
          <a:lstStyle/>
          <a:p>
            <a:r>
              <a:rPr lang="en-US" dirty="0"/>
              <a:t>Contains Macros for a variety of functions</a:t>
            </a:r>
          </a:p>
          <a:p>
            <a:r>
              <a:rPr lang="en-US" dirty="0"/>
              <a:t>Runner</a:t>
            </a:r>
          </a:p>
          <a:p>
            <a:r>
              <a:rPr lang="en-US" dirty="0"/>
              <a:t>Conditional Runner</a:t>
            </a:r>
          </a:p>
          <a:p>
            <a:r>
              <a:rPr lang="en-US"/>
              <a:t>List Runner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6"/>
                </a:solidFill>
              </a:rPr>
              <a:t>http://downloads.chaosreignswithin.com/Macros.zip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6B5635-BE56-5548-B201-A4E0E1E5B6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7963" y="2709484"/>
            <a:ext cx="5357812" cy="542925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Crew macros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59D4BF-6ECA-4471-B0DC-3D2286F7B1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234" y="603861"/>
            <a:ext cx="1630728" cy="16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9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697BA1-4144-4C37-AC2E-B13B55EEB1F5}"/>
              </a:ext>
            </a:extLst>
          </p:cNvPr>
          <p:cNvSpPr/>
          <p:nvPr/>
        </p:nvSpPr>
        <p:spPr>
          <a:xfrm>
            <a:off x="360218" y="5975927"/>
            <a:ext cx="1727200" cy="833763"/>
          </a:xfrm>
          <a:prstGeom prst="rect">
            <a:avLst/>
          </a:prstGeom>
          <a:solidFill>
            <a:srgbClr val="0B1835"/>
          </a:solidFill>
          <a:ln>
            <a:solidFill>
              <a:srgbClr val="0B18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lteryx2019_Powerpoint_Slide_1280x720.jpeg">
            <a:extLst>
              <a:ext uri="{FF2B5EF4-FFF2-40B4-BE49-F238E27FC236}">
                <a16:creationId xmlns:a16="http://schemas.microsoft.com/office/drawing/2014/main" id="{57ABE1EA-03B9-4370-9FDF-1EC6C85951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6" b="13384"/>
          <a:stretch/>
        </p:blipFill>
        <p:spPr>
          <a:xfrm>
            <a:off x="-332509" y="-95003"/>
            <a:ext cx="12853842" cy="7053943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EC2746B-47BD-4FDC-B315-C86E13D13C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136063" y="6299201"/>
            <a:ext cx="2279660" cy="365125"/>
          </a:xfrm>
        </p:spPr>
        <p:txBody>
          <a:bodyPr/>
          <a:lstStyle/>
          <a:p>
            <a:r>
              <a:rPr lang="en-US" dirty="0"/>
              <a:t>©2019 Alteryx, Inc.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D80C9-B418-401F-AF8C-686331FCB814}"/>
              </a:ext>
            </a:extLst>
          </p:cNvPr>
          <p:cNvSpPr txBox="1"/>
          <p:nvPr/>
        </p:nvSpPr>
        <p:spPr>
          <a:xfrm>
            <a:off x="-146802" y="3501027"/>
            <a:ext cx="709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  <a:latin typeface="Times" pitchFamily="2" charset="0"/>
              </a:rPr>
              <a:t>Use your mobile phone to answer the questions!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82A9D6D-5673-4D02-9115-1AD66D09B499}"/>
              </a:ext>
            </a:extLst>
          </p:cNvPr>
          <p:cNvSpPr txBox="1">
            <a:spLocks/>
          </p:cNvSpPr>
          <p:nvPr/>
        </p:nvSpPr>
        <p:spPr>
          <a:xfrm>
            <a:off x="-146802" y="275916"/>
            <a:ext cx="6195143" cy="3268301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 spc="300">
                <a:solidFill>
                  <a:schemeClr val="tx1"/>
                </a:solidFill>
                <a:latin typeface="Arial Black"/>
                <a:ea typeface="+mn-ea"/>
                <a:cs typeface="Arial Black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Times"/>
                <a:ea typeface="+mn-ea"/>
                <a:cs typeface="Time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Times"/>
                <a:ea typeface="+mn-ea"/>
                <a:cs typeface="Time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Times"/>
                <a:ea typeface="+mn-ea"/>
                <a:cs typeface="Time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Times"/>
                <a:ea typeface="+mn-ea"/>
                <a:cs typeface="Time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dirty="0">
                <a:solidFill>
                  <a:schemeClr val="bg1"/>
                </a:solidFill>
              </a:rPr>
              <a:t>Trivia time!</a:t>
            </a:r>
          </a:p>
        </p:txBody>
      </p:sp>
    </p:spTree>
    <p:extLst>
      <p:ext uri="{BB962C8B-B14F-4D97-AF65-F5344CB8AC3E}">
        <p14:creationId xmlns:p14="http://schemas.microsoft.com/office/powerpoint/2010/main" val="388943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7D5EA1-0584-4590-A078-B1FDAF191F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©2019 Alteryx, Inc.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83618-4D55-4F26-9959-367133492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D8F68526-9201-1A4E-883A-78DE8EE78F20}" type="slidenum">
              <a:rPr lang="en-US">
                <a:solidFill>
                  <a:srgbClr val="FFFFFF"/>
                </a:solidFill>
                <a:latin typeface="+mn-lt"/>
                <a:ea typeface="+mn-ea"/>
                <a:cs typeface="+mn-cs"/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9981C3-687A-41D9-A489-D0A07FEFCF1C}"/>
              </a:ext>
            </a:extLst>
          </p:cNvPr>
          <p:cNvSpPr txBox="1"/>
          <p:nvPr/>
        </p:nvSpPr>
        <p:spPr>
          <a:xfrm>
            <a:off x="0" y="735541"/>
            <a:ext cx="12017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CLOSING REMARKS/ NETWORKING</a:t>
            </a:r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62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6">
      <a:dk1>
        <a:srgbClr val="000000"/>
      </a:dk1>
      <a:lt1>
        <a:srgbClr val="FFFFFF"/>
      </a:lt1>
      <a:dk2>
        <a:srgbClr val="0D2345"/>
      </a:dk2>
      <a:lt2>
        <a:srgbClr val="79E9D7"/>
      </a:lt2>
      <a:accent1>
        <a:srgbClr val="EB5E70"/>
      </a:accent1>
      <a:accent2>
        <a:srgbClr val="0082CA"/>
      </a:accent2>
      <a:accent3>
        <a:srgbClr val="5961C5"/>
      </a:accent3>
      <a:accent4>
        <a:srgbClr val="FFC6C3"/>
      </a:accent4>
      <a:accent5>
        <a:srgbClr val="B6FBAF"/>
      </a:accent5>
      <a:accent6>
        <a:srgbClr val="05DCAC"/>
      </a:accent6>
      <a:hlink>
        <a:srgbClr val="0000FF"/>
      </a:hlink>
      <a:folHlink>
        <a:srgbClr val="800080"/>
      </a:folHlink>
    </a:clrScheme>
    <a:fontScheme name="Custom 1">
      <a:majorFont>
        <a:latin typeface="Arial Black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BF00535BDB9645AC048047DA834063" ma:contentTypeVersion="11" ma:contentTypeDescription="Create a new document." ma:contentTypeScope="" ma:versionID="2f5d13a93addf11f307c972a70a41ec8">
  <xsd:schema xmlns:xsd="http://www.w3.org/2001/XMLSchema" xmlns:xs="http://www.w3.org/2001/XMLSchema" xmlns:p="http://schemas.microsoft.com/office/2006/metadata/properties" xmlns:ns3="782fd0ae-f132-4517-bcc1-1e5580b4ed31" xmlns:ns4="5fd3a2cf-74e8-4867-b1ef-26263728e729" targetNamespace="http://schemas.microsoft.com/office/2006/metadata/properties" ma:root="true" ma:fieldsID="6f5f4cd68f6b213a7dc20ac27dbcb775" ns3:_="" ns4:_="">
    <xsd:import namespace="782fd0ae-f132-4517-bcc1-1e5580b4ed31"/>
    <xsd:import namespace="5fd3a2cf-74e8-4867-b1ef-26263728e7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fd0ae-f132-4517-bcc1-1e5580b4ed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d3a2cf-74e8-4867-b1ef-26263728e72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40C4DF-2D2E-4A3B-85CF-5A7D685C474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82fd0ae-f132-4517-bcc1-1e5580b4ed31"/>
    <ds:schemaRef ds:uri="5fd3a2cf-74e8-4867-b1ef-26263728e72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4601DA9-DDC0-4991-8D92-823E3B0D17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3AC768-52B7-4504-9325-15641D4884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2fd0ae-f132-4517-bcc1-1e5580b4ed31"/>
    <ds:schemaRef ds:uri="5fd3a2cf-74e8-4867-b1ef-26263728e7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131</Words>
  <Application>Microsoft Office PowerPoint</Application>
  <PresentationFormat>Custom</PresentationFormat>
  <Paragraphs>42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Times</vt:lpstr>
      <vt:lpstr>Office Theme</vt:lpstr>
      <vt:lpstr>HOUSTOn  alteryx  user group  </vt:lpstr>
      <vt:lpstr>PowerPoint Presentation</vt:lpstr>
      <vt:lpstr>Tool of the day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alteryx  [Industry]  user group</dc:title>
  <dc:creator>Chris Shernaman</dc:creator>
  <cp:lastModifiedBy>Gonzalez, Feliciano SLUBE-DIO/7A</cp:lastModifiedBy>
  <cp:revision>29</cp:revision>
  <dcterms:created xsi:type="dcterms:W3CDTF">2019-04-09T04:45:41Z</dcterms:created>
  <dcterms:modified xsi:type="dcterms:W3CDTF">2019-08-25T15:53:15Z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0x0101002BBF00535BDB9645AC048047DA834063</vt:lpwstr>
  </property>
</Properties>
</file>